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</p:sldIdLst>
  <p:sldSz cy="5143500" cx="9144000"/>
  <p:notesSz cx="6858000" cy="9144000"/>
  <p:embeddedFontLst>
    <p:embeddedFont>
      <p:font typeface="Montserrat Black"/>
      <p:bold r:id="rId41"/>
      <p:boldItalic r:id="rId42"/>
    </p:embeddedFont>
    <p:embeddedFont>
      <p:font typeface="Montserrat"/>
      <p:regular r:id="rId43"/>
      <p:bold r:id="rId44"/>
      <p:italic r:id="rId45"/>
      <p:boldItalic r:id="rId46"/>
    </p:embeddedFont>
    <p:embeddedFont>
      <p:font typeface="Anaheim"/>
      <p:regular r:id="rId47"/>
    </p:embeddedFont>
    <p:embeddedFont>
      <p:font typeface="Bebas Neue"/>
      <p:regular r:id="rId48"/>
    </p:embeddedFont>
    <p:embeddedFont>
      <p:font typeface="PT Sans"/>
      <p:regular r:id="rId49"/>
      <p:bold r:id="rId50"/>
      <p:italic r:id="rId51"/>
      <p:boldItalic r:id="rId52"/>
    </p:embeddedFont>
    <p:embeddedFont>
      <p:font typeface="Cambria Math"/>
      <p:regular r:id="rId5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font" Target="fonts/MontserratBlack-boldItalic.fntdata"/><Relationship Id="rId41" Type="http://schemas.openxmlformats.org/officeDocument/2006/relationships/font" Target="fonts/MontserratBlack-bold.fntdata"/><Relationship Id="rId44" Type="http://schemas.openxmlformats.org/officeDocument/2006/relationships/font" Target="fonts/Montserrat-bold.fntdata"/><Relationship Id="rId43" Type="http://schemas.openxmlformats.org/officeDocument/2006/relationships/font" Target="fonts/Montserrat-regular.fntdata"/><Relationship Id="rId46" Type="http://schemas.openxmlformats.org/officeDocument/2006/relationships/font" Target="fonts/Montserrat-boldItalic.fntdata"/><Relationship Id="rId45" Type="http://schemas.openxmlformats.org/officeDocument/2006/relationships/font" Target="fonts/Montserrat-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font" Target="fonts/BebasNeue-regular.fntdata"/><Relationship Id="rId47" Type="http://schemas.openxmlformats.org/officeDocument/2006/relationships/font" Target="fonts/Anaheim-regular.fntdata"/><Relationship Id="rId49" Type="http://schemas.openxmlformats.org/officeDocument/2006/relationships/font" Target="fonts/PTSans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font" Target="fonts/PTSans-italic.fntdata"/><Relationship Id="rId50" Type="http://schemas.openxmlformats.org/officeDocument/2006/relationships/font" Target="fonts/PTSans-bold.fntdata"/><Relationship Id="rId53" Type="http://schemas.openxmlformats.org/officeDocument/2006/relationships/font" Target="fonts/CambriaMath-regular.fntdata"/><Relationship Id="rId52" Type="http://schemas.openxmlformats.org/officeDocument/2006/relationships/font" Target="fonts/PTSans-boldItalic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9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Google Shape;1230;g4dfce81f19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1" name="Google Shape;1231;g4dfce81f19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2" name="Shape 1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3" name="Google Shape;1363;g2a617fc2503_2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4" name="Google Shape;1364;g2a617fc2503_2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9" name="Shape 1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0" name="Google Shape;1370;g2a617fc2503_3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1" name="Google Shape;1371;g2a617fc2503_3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0" name="Shape 1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" name="Google Shape;1391;g2a617fc2503_3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2" name="Google Shape;1392;g2a617fc2503_3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1" name="Shape 1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2" name="Google Shape;1412;g2a617fc2503_3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3" name="Google Shape;1413;g2a617fc2503_3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1" name="Shape 1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2" name="Google Shape;1432;g2a617fc2503_3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3" name="Google Shape;1433;g2a617fc2503_3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1" name="Shape 1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2" name="Google Shape;1452;g1734a882cf6_0_2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3" name="Google Shape;1453;g1734a882cf6_0_2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2" name="Shape 1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" name="Google Shape;1543;g2a875759bbe_6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4" name="Google Shape;1544;g2a875759bbe_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1" name="Shape 1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2" name="Google Shape;1592;g2a617fc2503_3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3" name="Google Shape;1593;g2a617fc2503_3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2" name="Shape 1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3" name="Google Shape;1643;g2a617fc2503_3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4" name="Google Shape;1644;g2a617fc2503_3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3" name="Shape 1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4" name="Google Shape;1694;g2a875759bbe_6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5" name="Google Shape;1695;g2a875759bbe_6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8" name="Shape 1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" name="Google Shape;1239;g1734a882cf6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0" name="Google Shape;1240;g1734a882cf6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0" name="Shape 1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1" name="Google Shape;1731;g2a6780a4994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2" name="Google Shape;1732;g2a6780a4994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7" name="Shape 1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8" name="Google Shape;1768;g2a6780a4994_3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9" name="Google Shape;1769;g2a6780a4994_3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7" name="Shape 1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8" name="Google Shape;1808;g2a6780a4994_3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9" name="Google Shape;1809;g2a6780a4994_3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2" name="Shape 1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" name="Google Shape;1843;g2a6780a4994_3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4" name="Google Shape;1844;g2a6780a4994_3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0" name="Shape 1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1" name="Google Shape;1881;g2a6780a4994_3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2" name="Google Shape;1882;g2a6780a4994_3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1" name="Shape 1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2" name="Google Shape;1922;g2a6780a4994_3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3" name="Google Shape;1923;g2a6780a4994_3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1" name="Shape 1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2" name="Google Shape;1962;g2a78462f92e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3" name="Google Shape;1963;g2a78462f92e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7" name="Shape 1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8" name="Google Shape;1998;g2a78462f92e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9" name="Google Shape;1999;g2a78462f92e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4" name="Shape 2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5" name="Google Shape;2035;g2a78462f92e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6" name="Google Shape;2036;g2a78462f92e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1" name="Shape 2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2" name="Google Shape;2072;g2a78462f92e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3" name="Google Shape;2073;g2a78462f92e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gd431007ba2_0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1" name="Google Shape;1251;gd431007ba2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200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6" name="Shape 2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7" name="Google Shape;2107;g2a78462f92e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8" name="Google Shape;2108;g2a78462f92e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2" name="Shape 2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3" name="Google Shape;2143;g2a7f2d211bd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4" name="Google Shape;2144;g2a7f2d211bd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3" name="Shape 2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4" name="Google Shape;2224;g1734a882cf6_0_2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5" name="Google Shape;2225;g1734a882cf6_0_2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7" name="Shape 2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8" name="Google Shape;2248;g2a875759bbe_8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9" name="Google Shape;2249;g2a875759bbe_8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4" name="Google Shape;2254;g2a875759bbe_8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5" name="Google Shape;2255;g2a875759bbe_8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9" name="Shape 2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0" name="Google Shape;2260;g2a742da2a20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1" name="Google Shape;2261;g2a742da2a20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5" name="Shape 2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6" name="Google Shape;2266;g1734a882cf6_0_8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7" name="Google Shape;2267;g1734a882cf6_0_8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9" name="Shape 1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0" name="Google Shape;1260;g1734a882cf6_0_15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1" name="Google Shape;1261;g1734a882cf6_0_15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g2a73c986d30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0" name="Google Shape;1270;g2a73c986d30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g2a617fc2503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2" name="Google Shape;1282;g2a617fc2503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9" name="Shape 1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" name="Google Shape;1290;g1734a882cf6_0_8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1" name="Google Shape;1291;g1734a882cf6_0_8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0" name="Shape 1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" name="Google Shape;1341;g1734a882cf6_0_5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2" name="Google Shape;1342;g1734a882cf6_0_5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1" name="Shape 1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2" name="Google Shape;1352;g2a617fc2503_2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3" name="Google Shape;1353;g2a617fc2503_2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bit.ly/3A1uf1Q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4.png"/><Relationship Id="rId6" Type="http://schemas.openxmlformats.org/officeDocument/2006/relationships/image" Target="../media/image5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713225" y="1256688"/>
            <a:ext cx="7033800" cy="2193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713225" y="3521113"/>
            <a:ext cx="45288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grpSp>
        <p:nvGrpSpPr>
          <p:cNvPr id="11" name="Google Shape;11;p2"/>
          <p:cNvGrpSpPr/>
          <p:nvPr/>
        </p:nvGrpSpPr>
        <p:grpSpPr>
          <a:xfrm>
            <a:off x="4780389" y="2513201"/>
            <a:ext cx="5036265" cy="4113315"/>
            <a:chOff x="4780389" y="2513201"/>
            <a:chExt cx="5036265" cy="4113315"/>
          </a:xfrm>
        </p:grpSpPr>
        <p:grpSp>
          <p:nvGrpSpPr>
            <p:cNvPr id="12" name="Google Shape;12;p2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3" name="Google Shape;13;p2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4" name="Google Shape;14;p2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5" name="Google Shape;15;p2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6" name="Google Shape;16;p2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" name="Google Shape;17;p2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8" name="Google Shape;18;p2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9" name="Google Shape;19;p2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0" name="Google Shape;20;p2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1" name="Google Shape;21;p2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2" name="Google Shape;22;p2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3" name="Google Shape;23;p2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4" name="Google Shape;24;p2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5" name="Google Shape;25;p2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6" name="Google Shape;26;p2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7" name="Google Shape;27;p2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8" name="Google Shape;28;p2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9" name="Google Shape;29;p2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" name="Google Shape;30;p2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" name="Google Shape;31;p2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2" name="Google Shape;32;p2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3" name="Google Shape;33;p2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4" name="Google Shape;34;p2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5" name="Google Shape;35;p2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" name="Google Shape;36;p2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7" name="Google Shape;37;p2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8" name="Google Shape;38;p2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" name="Google Shape;39;p2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" name="Google Shape;40;p2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1" name="Google Shape;41;p2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2" name="Google Shape;42;p2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3" name="Google Shape;43;p2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44" name="Google Shape;44;p2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" name="Google Shape;45;p2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" name="Google Shape;46;p2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" name="Google Shape;47;p2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" name="Google Shape;48;p2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9" name="Google Shape;49;p2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0" name="Google Shape;50;p2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" name="Google Shape;51;p2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52" name="Google Shape;52;p2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5" name="Google Shape;55;p2"/>
          <p:cNvGrpSpPr/>
          <p:nvPr/>
        </p:nvGrpSpPr>
        <p:grpSpPr>
          <a:xfrm>
            <a:off x="-3382536" y="-1517162"/>
            <a:ext cx="5036265" cy="4113315"/>
            <a:chOff x="4780389" y="2513201"/>
            <a:chExt cx="5036265" cy="4113315"/>
          </a:xfrm>
        </p:grpSpPr>
        <p:grpSp>
          <p:nvGrpSpPr>
            <p:cNvPr id="56" name="Google Shape;56;p2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57" name="Google Shape;57;p2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58" name="Google Shape;58;p2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59" name="Google Shape;59;p2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60" name="Google Shape;60;p2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1" name="Google Shape;61;p2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2" name="Google Shape;62;p2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3" name="Google Shape;63;p2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4" name="Google Shape;64;p2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5" name="Google Shape;65;p2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6" name="Google Shape;66;p2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7" name="Google Shape;67;p2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8" name="Google Shape;68;p2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9" name="Google Shape;69;p2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0" name="Google Shape;70;p2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1" name="Google Shape;71;p2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2" name="Google Shape;72;p2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3" name="Google Shape;73;p2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4" name="Google Shape;74;p2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5" name="Google Shape;75;p2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6" name="Google Shape;76;p2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7" name="Google Shape;77;p2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8" name="Google Shape;78;p2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9" name="Google Shape;79;p2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0" name="Google Shape;80;p2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1" name="Google Shape;81;p2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2" name="Google Shape;82;p2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3" name="Google Shape;83;p2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4" name="Google Shape;84;p2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5" name="Google Shape;85;p2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6" name="Google Shape;86;p2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7" name="Google Shape;87;p2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88" name="Google Shape;88;p2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9" name="Google Shape;89;p2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0" name="Google Shape;90;p2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1" name="Google Shape;91;p2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2" name="Google Shape;92;p2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3" name="Google Shape;93;p2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4" name="Google Shape;94;p2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5" name="Google Shape;95;p2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96" name="Google Shape;96;p2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11"/>
          <p:cNvSpPr txBox="1"/>
          <p:nvPr>
            <p:ph hasCustomPrompt="1" type="title"/>
          </p:nvPr>
        </p:nvSpPr>
        <p:spPr>
          <a:xfrm>
            <a:off x="1284000" y="1707525"/>
            <a:ext cx="6576000" cy="155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82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446" name="Google Shape;446;p11"/>
          <p:cNvSpPr txBox="1"/>
          <p:nvPr>
            <p:ph idx="1" type="subTitle"/>
          </p:nvPr>
        </p:nvSpPr>
        <p:spPr>
          <a:xfrm>
            <a:off x="1284000" y="3259075"/>
            <a:ext cx="65760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grpSp>
        <p:nvGrpSpPr>
          <p:cNvPr id="447" name="Google Shape;447;p11"/>
          <p:cNvGrpSpPr/>
          <p:nvPr/>
        </p:nvGrpSpPr>
        <p:grpSpPr>
          <a:xfrm rot="10800000">
            <a:off x="4305914" y="3662226"/>
            <a:ext cx="5036265" cy="4113315"/>
            <a:chOff x="4780389" y="2513201"/>
            <a:chExt cx="5036265" cy="4113315"/>
          </a:xfrm>
        </p:grpSpPr>
        <p:grpSp>
          <p:nvGrpSpPr>
            <p:cNvPr id="448" name="Google Shape;448;p11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449" name="Google Shape;449;p11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450" name="Google Shape;450;p11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451" name="Google Shape;451;p11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452" name="Google Shape;452;p11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53" name="Google Shape;453;p11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54" name="Google Shape;454;p11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55" name="Google Shape;455;p11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56" name="Google Shape;456;p11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57" name="Google Shape;457;p11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58" name="Google Shape;458;p11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59" name="Google Shape;459;p11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60" name="Google Shape;460;p11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61" name="Google Shape;461;p11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62" name="Google Shape;462;p11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63" name="Google Shape;463;p11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64" name="Google Shape;464;p11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65" name="Google Shape;465;p11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66" name="Google Shape;466;p11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67" name="Google Shape;467;p11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68" name="Google Shape;468;p11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69" name="Google Shape;469;p11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70" name="Google Shape;470;p11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71" name="Google Shape;471;p11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72" name="Google Shape;472;p11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73" name="Google Shape;473;p11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74" name="Google Shape;474;p11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75" name="Google Shape;475;p11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76" name="Google Shape;476;p11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77" name="Google Shape;477;p11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78" name="Google Shape;478;p11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79" name="Google Shape;479;p11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480" name="Google Shape;480;p11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1" name="Google Shape;481;p11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2" name="Google Shape;482;p11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3" name="Google Shape;483;p11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4" name="Google Shape;484;p11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5" name="Google Shape;485;p11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6" name="Google Shape;486;p11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7" name="Google Shape;487;p11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488" name="Google Shape;488;p11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11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11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91" name="Google Shape;491;p11"/>
          <p:cNvGrpSpPr/>
          <p:nvPr/>
        </p:nvGrpSpPr>
        <p:grpSpPr>
          <a:xfrm>
            <a:off x="-128336" y="-2516262"/>
            <a:ext cx="5036265" cy="4113315"/>
            <a:chOff x="4780389" y="2513201"/>
            <a:chExt cx="5036265" cy="4113315"/>
          </a:xfrm>
        </p:grpSpPr>
        <p:grpSp>
          <p:nvGrpSpPr>
            <p:cNvPr id="492" name="Google Shape;492;p11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493" name="Google Shape;493;p11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494" name="Google Shape;494;p11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495" name="Google Shape;495;p11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496" name="Google Shape;496;p11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97" name="Google Shape;497;p11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98" name="Google Shape;498;p11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99" name="Google Shape;499;p11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00" name="Google Shape;500;p11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01" name="Google Shape;501;p11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02" name="Google Shape;502;p11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03" name="Google Shape;503;p11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04" name="Google Shape;504;p11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05" name="Google Shape;505;p11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06" name="Google Shape;506;p11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07" name="Google Shape;507;p11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08" name="Google Shape;508;p11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09" name="Google Shape;509;p11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10" name="Google Shape;510;p11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11" name="Google Shape;511;p11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12" name="Google Shape;512;p11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13" name="Google Shape;513;p11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14" name="Google Shape;514;p11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15" name="Google Shape;515;p11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16" name="Google Shape;516;p11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17" name="Google Shape;517;p11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18" name="Google Shape;518;p11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19" name="Google Shape;519;p11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20" name="Google Shape;520;p11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21" name="Google Shape;521;p11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22" name="Google Shape;522;p11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23" name="Google Shape;523;p11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524" name="Google Shape;524;p11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5" name="Google Shape;525;p11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6" name="Google Shape;526;p11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7" name="Google Shape;527;p11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8" name="Google Shape;528;p11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9" name="Google Shape;529;p11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0" name="Google Shape;530;p11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1" name="Google Shape;531;p11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532" name="Google Shape;532;p11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11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11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13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538" name="Google Shape;538;p13"/>
          <p:cNvSpPr txBox="1"/>
          <p:nvPr>
            <p:ph idx="1" type="subTitle"/>
          </p:nvPr>
        </p:nvSpPr>
        <p:spPr>
          <a:xfrm>
            <a:off x="5784713" y="1520950"/>
            <a:ext cx="24687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9" name="Google Shape;539;p13"/>
          <p:cNvSpPr txBox="1"/>
          <p:nvPr>
            <p:ph hasCustomPrompt="1" idx="2" type="title"/>
          </p:nvPr>
        </p:nvSpPr>
        <p:spPr>
          <a:xfrm>
            <a:off x="890575" y="1520950"/>
            <a:ext cx="976800" cy="4845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40" name="Google Shape;540;p13"/>
          <p:cNvSpPr txBox="1"/>
          <p:nvPr>
            <p:ph idx="3" type="subTitle"/>
          </p:nvPr>
        </p:nvSpPr>
        <p:spPr>
          <a:xfrm>
            <a:off x="1954644" y="1520950"/>
            <a:ext cx="37428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541" name="Google Shape;541;p13"/>
          <p:cNvSpPr txBox="1"/>
          <p:nvPr>
            <p:ph idx="4" type="subTitle"/>
          </p:nvPr>
        </p:nvSpPr>
        <p:spPr>
          <a:xfrm>
            <a:off x="5784713" y="2154035"/>
            <a:ext cx="24687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13"/>
          <p:cNvSpPr txBox="1"/>
          <p:nvPr>
            <p:ph hasCustomPrompt="1" idx="5" type="title"/>
          </p:nvPr>
        </p:nvSpPr>
        <p:spPr>
          <a:xfrm>
            <a:off x="890575" y="2154035"/>
            <a:ext cx="976800" cy="4845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43" name="Google Shape;543;p13"/>
          <p:cNvSpPr txBox="1"/>
          <p:nvPr>
            <p:ph idx="6" type="subTitle"/>
          </p:nvPr>
        </p:nvSpPr>
        <p:spPr>
          <a:xfrm>
            <a:off x="1954644" y="2154035"/>
            <a:ext cx="37428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544" name="Google Shape;544;p13"/>
          <p:cNvSpPr txBox="1"/>
          <p:nvPr>
            <p:ph idx="7" type="subTitle"/>
          </p:nvPr>
        </p:nvSpPr>
        <p:spPr>
          <a:xfrm>
            <a:off x="5784713" y="2787120"/>
            <a:ext cx="24687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5" name="Google Shape;545;p13"/>
          <p:cNvSpPr txBox="1"/>
          <p:nvPr>
            <p:ph hasCustomPrompt="1" idx="8" type="title"/>
          </p:nvPr>
        </p:nvSpPr>
        <p:spPr>
          <a:xfrm>
            <a:off x="890575" y="2787120"/>
            <a:ext cx="976800" cy="4845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46" name="Google Shape;546;p13"/>
          <p:cNvSpPr txBox="1"/>
          <p:nvPr>
            <p:ph idx="9" type="subTitle"/>
          </p:nvPr>
        </p:nvSpPr>
        <p:spPr>
          <a:xfrm>
            <a:off x="1954644" y="2787120"/>
            <a:ext cx="37428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547" name="Google Shape;547;p13"/>
          <p:cNvSpPr txBox="1"/>
          <p:nvPr>
            <p:ph idx="13" type="subTitle"/>
          </p:nvPr>
        </p:nvSpPr>
        <p:spPr>
          <a:xfrm>
            <a:off x="5784713" y="3420205"/>
            <a:ext cx="24687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13"/>
          <p:cNvSpPr txBox="1"/>
          <p:nvPr>
            <p:ph hasCustomPrompt="1" idx="14" type="title"/>
          </p:nvPr>
        </p:nvSpPr>
        <p:spPr>
          <a:xfrm>
            <a:off x="890575" y="3420205"/>
            <a:ext cx="976800" cy="4845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49" name="Google Shape;549;p13"/>
          <p:cNvSpPr txBox="1"/>
          <p:nvPr>
            <p:ph idx="15" type="subTitle"/>
          </p:nvPr>
        </p:nvSpPr>
        <p:spPr>
          <a:xfrm>
            <a:off x="1954644" y="3420205"/>
            <a:ext cx="37428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550" name="Google Shape;550;p13"/>
          <p:cNvSpPr txBox="1"/>
          <p:nvPr>
            <p:ph idx="16" type="subTitle"/>
          </p:nvPr>
        </p:nvSpPr>
        <p:spPr>
          <a:xfrm>
            <a:off x="5784713" y="4053290"/>
            <a:ext cx="24687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1" name="Google Shape;551;p13"/>
          <p:cNvSpPr txBox="1"/>
          <p:nvPr>
            <p:ph hasCustomPrompt="1" idx="17" type="title"/>
          </p:nvPr>
        </p:nvSpPr>
        <p:spPr>
          <a:xfrm>
            <a:off x="890575" y="4053290"/>
            <a:ext cx="976800" cy="4845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52" name="Google Shape;552;p13"/>
          <p:cNvSpPr txBox="1"/>
          <p:nvPr>
            <p:ph idx="18" type="subTitle"/>
          </p:nvPr>
        </p:nvSpPr>
        <p:spPr>
          <a:xfrm>
            <a:off x="1954644" y="4053290"/>
            <a:ext cx="37428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553" name="Google Shape;553;p13"/>
          <p:cNvGrpSpPr/>
          <p:nvPr/>
        </p:nvGrpSpPr>
        <p:grpSpPr>
          <a:xfrm>
            <a:off x="-3773061" y="-978862"/>
            <a:ext cx="5036265" cy="4113315"/>
            <a:chOff x="4780389" y="2513201"/>
            <a:chExt cx="5036265" cy="4113315"/>
          </a:xfrm>
        </p:grpSpPr>
        <p:grpSp>
          <p:nvGrpSpPr>
            <p:cNvPr id="554" name="Google Shape;554;p13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555" name="Google Shape;555;p13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556" name="Google Shape;556;p13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557" name="Google Shape;557;p13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558" name="Google Shape;558;p13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59" name="Google Shape;559;p13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60" name="Google Shape;560;p13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61" name="Google Shape;561;p13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62" name="Google Shape;562;p13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63" name="Google Shape;563;p13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64" name="Google Shape;564;p13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65" name="Google Shape;565;p13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66" name="Google Shape;566;p13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67" name="Google Shape;567;p13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68" name="Google Shape;568;p13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69" name="Google Shape;569;p13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70" name="Google Shape;570;p13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71" name="Google Shape;571;p13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72" name="Google Shape;572;p13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73" name="Google Shape;573;p13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74" name="Google Shape;574;p13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75" name="Google Shape;575;p13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76" name="Google Shape;576;p13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77" name="Google Shape;577;p13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78" name="Google Shape;578;p13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79" name="Google Shape;579;p13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80" name="Google Shape;580;p13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81" name="Google Shape;581;p13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82" name="Google Shape;582;p13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83" name="Google Shape;583;p13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84" name="Google Shape;584;p13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85" name="Google Shape;585;p13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586" name="Google Shape;586;p13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7" name="Google Shape;587;p13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8" name="Google Shape;588;p13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9" name="Google Shape;589;p13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0" name="Google Shape;590;p13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1" name="Google Shape;591;p13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2" name="Google Shape;592;p13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3" name="Google Shape;593;p13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594" name="Google Shape;594;p13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13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13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14"/>
          <p:cNvSpPr txBox="1"/>
          <p:nvPr>
            <p:ph type="title"/>
          </p:nvPr>
        </p:nvSpPr>
        <p:spPr>
          <a:xfrm>
            <a:off x="3424066" y="3475500"/>
            <a:ext cx="5006700" cy="5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99" name="Google Shape;599;p14"/>
          <p:cNvSpPr txBox="1"/>
          <p:nvPr>
            <p:ph idx="1" type="subTitle"/>
          </p:nvPr>
        </p:nvSpPr>
        <p:spPr>
          <a:xfrm>
            <a:off x="3423950" y="1025400"/>
            <a:ext cx="5006700" cy="245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grpSp>
        <p:nvGrpSpPr>
          <p:cNvPr id="600" name="Google Shape;600;p14"/>
          <p:cNvGrpSpPr/>
          <p:nvPr/>
        </p:nvGrpSpPr>
        <p:grpSpPr>
          <a:xfrm>
            <a:off x="7107962" y="-355553"/>
            <a:ext cx="1934332" cy="1332011"/>
            <a:chOff x="7107962" y="-355553"/>
            <a:chExt cx="1934332" cy="1332011"/>
          </a:xfrm>
        </p:grpSpPr>
        <p:sp>
          <p:nvSpPr>
            <p:cNvPr id="601" name="Google Shape;601;p14"/>
            <p:cNvSpPr/>
            <p:nvPr/>
          </p:nvSpPr>
          <p:spPr>
            <a:xfrm flipH="1" rot="-157512">
              <a:off x="7124135" y="209124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14"/>
            <p:cNvSpPr/>
            <p:nvPr/>
          </p:nvSpPr>
          <p:spPr>
            <a:xfrm flipH="1" rot="-157512">
              <a:off x="7112323" y="35256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14"/>
            <p:cNvSpPr/>
            <p:nvPr/>
          </p:nvSpPr>
          <p:spPr>
            <a:xfrm flipH="1" rot="-157512">
              <a:off x="7729061" y="729798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14"/>
            <p:cNvSpPr/>
            <p:nvPr/>
          </p:nvSpPr>
          <p:spPr>
            <a:xfrm flipH="1" rot="-157512">
              <a:off x="7756527" y="-354275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14"/>
            <p:cNvSpPr/>
            <p:nvPr/>
          </p:nvSpPr>
          <p:spPr>
            <a:xfrm flipH="1" rot="-157512">
              <a:off x="8076682" y="-309131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09" y="20744"/>
                  </a:moveTo>
                  <a:lnTo>
                    <a:pt x="24980" y="6322"/>
                  </a:lnTo>
                  <a:lnTo>
                    <a:pt x="11977" y="1"/>
                  </a:lnTo>
                  <a:lnTo>
                    <a:pt x="0" y="8103"/>
                  </a:lnTo>
                  <a:lnTo>
                    <a:pt x="1029" y="22525"/>
                  </a:lnTo>
                  <a:lnTo>
                    <a:pt x="14034" y="28846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14"/>
            <p:cNvSpPr/>
            <p:nvPr/>
          </p:nvSpPr>
          <p:spPr>
            <a:xfrm flipH="1" rot="-157512">
              <a:off x="7450823" y="-324986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9" y="20743"/>
                  </a:moveTo>
                  <a:lnTo>
                    <a:pt x="24981" y="6321"/>
                  </a:lnTo>
                  <a:lnTo>
                    <a:pt x="11977" y="0"/>
                  </a:lnTo>
                  <a:lnTo>
                    <a:pt x="0" y="8103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14"/>
            <p:cNvSpPr/>
            <p:nvPr/>
          </p:nvSpPr>
          <p:spPr>
            <a:xfrm flipH="1" rot="-157512">
              <a:off x="8375904" y="240832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4"/>
                  </a:moveTo>
                  <a:lnTo>
                    <a:pt x="24982" y="6322"/>
                  </a:lnTo>
                  <a:lnTo>
                    <a:pt x="11977" y="1"/>
                  </a:lnTo>
                  <a:lnTo>
                    <a:pt x="1" y="8102"/>
                  </a:lnTo>
                  <a:lnTo>
                    <a:pt x="1030" y="22525"/>
                  </a:lnTo>
                  <a:lnTo>
                    <a:pt x="14034" y="28846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14"/>
            <p:cNvSpPr/>
            <p:nvPr/>
          </p:nvSpPr>
          <p:spPr>
            <a:xfrm flipH="1" rot="-157512">
              <a:off x="7750020" y="224978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3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09" name="Google Shape;609;p14"/>
          <p:cNvGrpSpPr/>
          <p:nvPr/>
        </p:nvGrpSpPr>
        <p:grpSpPr>
          <a:xfrm>
            <a:off x="108580" y="3475490"/>
            <a:ext cx="1961773" cy="2399979"/>
            <a:chOff x="108580" y="3135490"/>
            <a:chExt cx="1961773" cy="2399979"/>
          </a:xfrm>
        </p:grpSpPr>
        <p:sp>
          <p:nvSpPr>
            <p:cNvPr id="610" name="Google Shape;610;p14"/>
            <p:cNvSpPr/>
            <p:nvPr/>
          </p:nvSpPr>
          <p:spPr>
            <a:xfrm flipH="1" rot="-157512">
              <a:off x="1392148" y="332954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14"/>
            <p:cNvSpPr/>
            <p:nvPr/>
          </p:nvSpPr>
          <p:spPr>
            <a:xfrm flipH="1" rot="-157512">
              <a:off x="1064998" y="386414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14"/>
            <p:cNvSpPr/>
            <p:nvPr/>
          </p:nvSpPr>
          <p:spPr>
            <a:xfrm flipH="1" rot="-157512">
              <a:off x="1364223" y="440671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14"/>
            <p:cNvSpPr/>
            <p:nvPr/>
          </p:nvSpPr>
          <p:spPr>
            <a:xfrm flipH="1" rot="-157512">
              <a:off x="119483" y="438279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14" name="Google Shape;614;p14"/>
            <p:cNvGrpSpPr/>
            <p:nvPr/>
          </p:nvGrpSpPr>
          <p:grpSpPr>
            <a:xfrm>
              <a:off x="108580" y="3135490"/>
              <a:ext cx="1961773" cy="2399979"/>
              <a:chOff x="108580" y="3135490"/>
              <a:chExt cx="1961773" cy="2399979"/>
            </a:xfrm>
          </p:grpSpPr>
          <p:sp>
            <p:nvSpPr>
              <p:cNvPr id="615" name="Google Shape;615;p14"/>
              <p:cNvSpPr/>
              <p:nvPr/>
            </p:nvSpPr>
            <p:spPr>
              <a:xfrm flipH="1" rot="-157512">
                <a:off x="1376547" y="4265784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5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6" name="Google Shape;616;p14"/>
              <p:cNvSpPr/>
              <p:nvPr/>
            </p:nvSpPr>
            <p:spPr>
              <a:xfrm flipH="1" rot="-157512">
                <a:off x="1077325" y="3715820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5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7" name="Google Shape;617;p14"/>
              <p:cNvSpPr/>
              <p:nvPr/>
            </p:nvSpPr>
            <p:spPr>
              <a:xfrm flipH="1" rot="-157512">
                <a:off x="1404013" y="3181711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8" name="Google Shape;618;p14"/>
              <p:cNvSpPr/>
              <p:nvPr/>
            </p:nvSpPr>
            <p:spPr>
              <a:xfrm flipH="1" rot="-157512">
                <a:off x="451466" y="3699965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9" name="Google Shape;619;p14"/>
              <p:cNvSpPr/>
              <p:nvPr/>
            </p:nvSpPr>
            <p:spPr>
              <a:xfrm flipH="1" rot="-157512">
                <a:off x="152244" y="3150001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0" name="Google Shape;620;p14"/>
              <p:cNvSpPr/>
              <p:nvPr/>
            </p:nvSpPr>
            <p:spPr>
              <a:xfrm flipH="1" rot="-157512">
                <a:off x="778129" y="3165856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1" name="Google Shape;621;p14"/>
              <p:cNvSpPr/>
              <p:nvPr/>
            </p:nvSpPr>
            <p:spPr>
              <a:xfrm flipH="1" rot="-157512">
                <a:off x="124753" y="4234050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2" name="Google Shape;622;p14"/>
              <p:cNvSpPr/>
              <p:nvPr/>
            </p:nvSpPr>
            <p:spPr>
              <a:xfrm flipH="1" rot="-157512">
                <a:off x="423974" y="4784014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9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3" name="Google Shape;623;p14"/>
              <p:cNvSpPr/>
              <p:nvPr/>
            </p:nvSpPr>
            <p:spPr>
              <a:xfrm flipH="1" rot="-157512">
                <a:off x="1049859" y="4799893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9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"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5" name="Google Shape;625;p15"/>
          <p:cNvGrpSpPr/>
          <p:nvPr/>
        </p:nvGrpSpPr>
        <p:grpSpPr>
          <a:xfrm rot="10800000">
            <a:off x="5530217" y="3662226"/>
            <a:ext cx="3811962" cy="1913484"/>
            <a:chOff x="4673664" y="4413931"/>
            <a:chExt cx="3811962" cy="1913484"/>
          </a:xfrm>
        </p:grpSpPr>
        <p:grpSp>
          <p:nvGrpSpPr>
            <p:cNvPr id="626" name="Google Shape;626;p15"/>
            <p:cNvGrpSpPr/>
            <p:nvPr/>
          </p:nvGrpSpPr>
          <p:grpSpPr>
            <a:xfrm>
              <a:off x="4673664" y="4413931"/>
              <a:ext cx="3811962" cy="1913484"/>
              <a:chOff x="3825164" y="2626856"/>
              <a:chExt cx="3811962" cy="1913484"/>
            </a:xfrm>
          </p:grpSpPr>
          <p:sp>
            <p:nvSpPr>
              <p:cNvPr id="627" name="Google Shape;627;p15"/>
              <p:cNvSpPr/>
              <p:nvPr/>
            </p:nvSpPr>
            <p:spPr>
              <a:xfrm rot="157512">
                <a:off x="3841337" y="2720667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9" y="20743"/>
                    </a:moveTo>
                    <a:lnTo>
                      <a:pt x="24980" y="6321"/>
                    </a:lnTo>
                    <a:lnTo>
                      <a:pt x="11975" y="0"/>
                    </a:lnTo>
                    <a:lnTo>
                      <a:pt x="0" y="8102"/>
                    </a:lnTo>
                    <a:lnTo>
                      <a:pt x="1029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8" name="Google Shape;628;p15"/>
              <p:cNvSpPr/>
              <p:nvPr/>
            </p:nvSpPr>
            <p:spPr>
              <a:xfrm rot="157512">
                <a:off x="4467198" y="2704787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10" y="20743"/>
                    </a:moveTo>
                    <a:lnTo>
                      <a:pt x="24982" y="6322"/>
                    </a:lnTo>
                    <a:lnTo>
                      <a:pt x="11977" y="1"/>
                    </a:lnTo>
                    <a:lnTo>
                      <a:pt x="1" y="8103"/>
                    </a:lnTo>
                    <a:lnTo>
                      <a:pt x="1030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9" name="Google Shape;629;p15"/>
              <p:cNvSpPr/>
              <p:nvPr/>
            </p:nvSpPr>
            <p:spPr>
              <a:xfrm rot="157512">
                <a:off x="5093107" y="2688958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0" name="Google Shape;630;p15"/>
              <p:cNvSpPr/>
              <p:nvPr/>
            </p:nvSpPr>
            <p:spPr>
              <a:xfrm rot="157512">
                <a:off x="5718992" y="2673103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4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1" name="Google Shape;631;p15"/>
              <p:cNvSpPr/>
              <p:nvPr/>
            </p:nvSpPr>
            <p:spPr>
              <a:xfrm rot="157512">
                <a:off x="6344876" y="2657223"/>
                <a:ext cx="650167" cy="721114"/>
              </a:xfrm>
              <a:custGeom>
                <a:rect b="b" l="l" r="r" t="t"/>
                <a:pathLst>
                  <a:path extrusionOk="0" fill="none" h="28846" w="26008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5" y="1"/>
                    </a:lnTo>
                    <a:lnTo>
                      <a:pt x="0" y="8103"/>
                    </a:lnTo>
                    <a:lnTo>
                      <a:pt x="1028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2" name="Google Shape;632;p15"/>
              <p:cNvSpPr/>
              <p:nvPr/>
            </p:nvSpPr>
            <p:spPr>
              <a:xfrm rot="157512">
                <a:off x="6970736" y="2641369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10" y="20743"/>
                    </a:moveTo>
                    <a:lnTo>
                      <a:pt x="24981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3" name="Google Shape;633;p15"/>
              <p:cNvSpPr/>
              <p:nvPr/>
            </p:nvSpPr>
            <p:spPr>
              <a:xfrm rot="157512">
                <a:off x="4168001" y="3254751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09" y="20744"/>
                    </a:moveTo>
                    <a:lnTo>
                      <a:pt x="24980" y="6322"/>
                    </a:lnTo>
                    <a:lnTo>
                      <a:pt x="11977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4" y="28846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4" name="Google Shape;634;p15"/>
              <p:cNvSpPr/>
              <p:nvPr/>
            </p:nvSpPr>
            <p:spPr>
              <a:xfrm rot="157512">
                <a:off x="4793885" y="3238896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7" y="0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5" name="Google Shape;635;p15"/>
              <p:cNvSpPr/>
              <p:nvPr/>
            </p:nvSpPr>
            <p:spPr>
              <a:xfrm rot="157512">
                <a:off x="5419770" y="3223067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9" y="20743"/>
                    </a:moveTo>
                    <a:lnTo>
                      <a:pt x="24981" y="6320"/>
                    </a:lnTo>
                    <a:lnTo>
                      <a:pt x="11976" y="0"/>
                    </a:lnTo>
                    <a:lnTo>
                      <a:pt x="1" y="8101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6" name="Google Shape;636;p15"/>
              <p:cNvSpPr/>
              <p:nvPr/>
            </p:nvSpPr>
            <p:spPr>
              <a:xfrm rot="157512">
                <a:off x="6045654" y="3207187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7" name="Google Shape;637;p15"/>
              <p:cNvSpPr/>
              <p:nvPr/>
            </p:nvSpPr>
            <p:spPr>
              <a:xfrm rot="157512">
                <a:off x="3868779" y="3804714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10" y="20744"/>
                    </a:moveTo>
                    <a:lnTo>
                      <a:pt x="24982" y="6322"/>
                    </a:lnTo>
                    <a:lnTo>
                      <a:pt x="11977" y="1"/>
                    </a:lnTo>
                    <a:lnTo>
                      <a:pt x="1" y="8102"/>
                    </a:lnTo>
                    <a:lnTo>
                      <a:pt x="1030" y="22525"/>
                    </a:lnTo>
                    <a:lnTo>
                      <a:pt x="14034" y="28846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8" name="Google Shape;638;p15"/>
              <p:cNvSpPr/>
              <p:nvPr/>
            </p:nvSpPr>
            <p:spPr>
              <a:xfrm rot="157512">
                <a:off x="4494689" y="3788860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1" y="8103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9" name="Google Shape;639;p15"/>
              <p:cNvSpPr/>
              <p:nvPr/>
            </p:nvSpPr>
            <p:spPr>
              <a:xfrm rot="157512">
                <a:off x="5120574" y="3773006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40" name="Google Shape;640;p15"/>
            <p:cNvSpPr/>
            <p:nvPr/>
          </p:nvSpPr>
          <p:spPr>
            <a:xfrm rot="157512">
              <a:off x="8124633" y="5115580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15"/>
            <p:cNvSpPr/>
            <p:nvPr/>
          </p:nvSpPr>
          <p:spPr>
            <a:xfrm rot="157512">
              <a:off x="6574005" y="5703526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15"/>
            <p:cNvSpPr/>
            <p:nvPr/>
          </p:nvSpPr>
          <p:spPr>
            <a:xfrm rot="157512">
              <a:off x="5957267" y="6080755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15"/>
            <p:cNvSpPr/>
            <p:nvPr/>
          </p:nvSpPr>
          <p:spPr>
            <a:xfrm rot="157512">
              <a:off x="5929801" y="4996682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44" name="Google Shape;644;p15"/>
          <p:cNvSpPr txBox="1"/>
          <p:nvPr>
            <p:ph type="title"/>
          </p:nvPr>
        </p:nvSpPr>
        <p:spPr>
          <a:xfrm>
            <a:off x="720000" y="1354363"/>
            <a:ext cx="3594000" cy="163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645" name="Google Shape;645;p15"/>
          <p:cNvSpPr txBox="1"/>
          <p:nvPr>
            <p:ph idx="1" type="subTitle"/>
          </p:nvPr>
        </p:nvSpPr>
        <p:spPr>
          <a:xfrm>
            <a:off x="720000" y="2986350"/>
            <a:ext cx="3594000" cy="96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6" name="Google Shape;646;p15"/>
          <p:cNvSpPr/>
          <p:nvPr>
            <p:ph idx="2" type="pic"/>
          </p:nvPr>
        </p:nvSpPr>
        <p:spPr>
          <a:xfrm>
            <a:off x="4627875" y="778125"/>
            <a:ext cx="3627900" cy="37629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4"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16"/>
          <p:cNvSpPr txBox="1"/>
          <p:nvPr>
            <p:ph type="title"/>
          </p:nvPr>
        </p:nvSpPr>
        <p:spPr>
          <a:xfrm>
            <a:off x="720000" y="539500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649" name="Google Shape;649;p16"/>
          <p:cNvSpPr txBox="1"/>
          <p:nvPr>
            <p:ph idx="1" type="subTitle"/>
          </p:nvPr>
        </p:nvSpPr>
        <p:spPr>
          <a:xfrm>
            <a:off x="720000" y="1448250"/>
            <a:ext cx="4466400" cy="238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naheim"/>
              <a:buChar char="◆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9pPr>
          </a:lstStyle>
          <a:p/>
        </p:txBody>
      </p:sp>
      <p:grpSp>
        <p:nvGrpSpPr>
          <p:cNvPr id="650" name="Google Shape;650;p16"/>
          <p:cNvGrpSpPr/>
          <p:nvPr/>
        </p:nvGrpSpPr>
        <p:grpSpPr>
          <a:xfrm rot="10800000">
            <a:off x="5530217" y="3471726"/>
            <a:ext cx="3811962" cy="1913484"/>
            <a:chOff x="4673664" y="4413931"/>
            <a:chExt cx="3811962" cy="1913484"/>
          </a:xfrm>
        </p:grpSpPr>
        <p:grpSp>
          <p:nvGrpSpPr>
            <p:cNvPr id="651" name="Google Shape;651;p16"/>
            <p:cNvGrpSpPr/>
            <p:nvPr/>
          </p:nvGrpSpPr>
          <p:grpSpPr>
            <a:xfrm>
              <a:off x="4673664" y="4413931"/>
              <a:ext cx="3811962" cy="1913484"/>
              <a:chOff x="3825164" y="2626856"/>
              <a:chExt cx="3811962" cy="1913484"/>
            </a:xfrm>
          </p:grpSpPr>
          <p:sp>
            <p:nvSpPr>
              <p:cNvPr id="652" name="Google Shape;652;p16"/>
              <p:cNvSpPr/>
              <p:nvPr/>
            </p:nvSpPr>
            <p:spPr>
              <a:xfrm rot="157512">
                <a:off x="3841337" y="2720667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9" y="20743"/>
                    </a:moveTo>
                    <a:lnTo>
                      <a:pt x="24980" y="6321"/>
                    </a:lnTo>
                    <a:lnTo>
                      <a:pt x="11975" y="0"/>
                    </a:lnTo>
                    <a:lnTo>
                      <a:pt x="0" y="8102"/>
                    </a:lnTo>
                    <a:lnTo>
                      <a:pt x="1029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3" name="Google Shape;653;p16"/>
              <p:cNvSpPr/>
              <p:nvPr/>
            </p:nvSpPr>
            <p:spPr>
              <a:xfrm rot="157512">
                <a:off x="4467198" y="2704787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10" y="20743"/>
                    </a:moveTo>
                    <a:lnTo>
                      <a:pt x="24982" y="6322"/>
                    </a:lnTo>
                    <a:lnTo>
                      <a:pt x="11977" y="1"/>
                    </a:lnTo>
                    <a:lnTo>
                      <a:pt x="1" y="8103"/>
                    </a:lnTo>
                    <a:lnTo>
                      <a:pt x="1030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4" name="Google Shape;654;p16"/>
              <p:cNvSpPr/>
              <p:nvPr/>
            </p:nvSpPr>
            <p:spPr>
              <a:xfrm rot="157512">
                <a:off x="5093107" y="2688958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5" name="Google Shape;655;p16"/>
              <p:cNvSpPr/>
              <p:nvPr/>
            </p:nvSpPr>
            <p:spPr>
              <a:xfrm rot="157512">
                <a:off x="5718992" y="2673103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4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6" name="Google Shape;656;p16"/>
              <p:cNvSpPr/>
              <p:nvPr/>
            </p:nvSpPr>
            <p:spPr>
              <a:xfrm rot="157512">
                <a:off x="6344876" y="2657223"/>
                <a:ext cx="650167" cy="721114"/>
              </a:xfrm>
              <a:custGeom>
                <a:rect b="b" l="l" r="r" t="t"/>
                <a:pathLst>
                  <a:path extrusionOk="0" fill="none" h="28846" w="26008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5" y="1"/>
                    </a:lnTo>
                    <a:lnTo>
                      <a:pt x="0" y="8103"/>
                    </a:lnTo>
                    <a:lnTo>
                      <a:pt x="1028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7" name="Google Shape;657;p16"/>
              <p:cNvSpPr/>
              <p:nvPr/>
            </p:nvSpPr>
            <p:spPr>
              <a:xfrm rot="157512">
                <a:off x="6970736" y="2641369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10" y="20743"/>
                    </a:moveTo>
                    <a:lnTo>
                      <a:pt x="24981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8" name="Google Shape;658;p16"/>
              <p:cNvSpPr/>
              <p:nvPr/>
            </p:nvSpPr>
            <p:spPr>
              <a:xfrm rot="157512">
                <a:off x="4168001" y="3254751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09" y="20744"/>
                    </a:moveTo>
                    <a:lnTo>
                      <a:pt x="24980" y="6322"/>
                    </a:lnTo>
                    <a:lnTo>
                      <a:pt x="11977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4" y="28846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9" name="Google Shape;659;p16"/>
              <p:cNvSpPr/>
              <p:nvPr/>
            </p:nvSpPr>
            <p:spPr>
              <a:xfrm rot="157512">
                <a:off x="4793885" y="3238896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7" y="0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0" name="Google Shape;660;p16"/>
              <p:cNvSpPr/>
              <p:nvPr/>
            </p:nvSpPr>
            <p:spPr>
              <a:xfrm rot="157512">
                <a:off x="5419770" y="3223067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9" y="20743"/>
                    </a:moveTo>
                    <a:lnTo>
                      <a:pt x="24981" y="6320"/>
                    </a:lnTo>
                    <a:lnTo>
                      <a:pt x="11976" y="0"/>
                    </a:lnTo>
                    <a:lnTo>
                      <a:pt x="1" y="8101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1" name="Google Shape;661;p16"/>
              <p:cNvSpPr/>
              <p:nvPr/>
            </p:nvSpPr>
            <p:spPr>
              <a:xfrm rot="157512">
                <a:off x="6045654" y="3207187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2" name="Google Shape;662;p16"/>
              <p:cNvSpPr/>
              <p:nvPr/>
            </p:nvSpPr>
            <p:spPr>
              <a:xfrm rot="157512">
                <a:off x="3868779" y="3804714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10" y="20744"/>
                    </a:moveTo>
                    <a:lnTo>
                      <a:pt x="24982" y="6322"/>
                    </a:lnTo>
                    <a:lnTo>
                      <a:pt x="11977" y="1"/>
                    </a:lnTo>
                    <a:lnTo>
                      <a:pt x="1" y="8102"/>
                    </a:lnTo>
                    <a:lnTo>
                      <a:pt x="1030" y="22525"/>
                    </a:lnTo>
                    <a:lnTo>
                      <a:pt x="14034" y="28846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3" name="Google Shape;663;p16"/>
              <p:cNvSpPr/>
              <p:nvPr/>
            </p:nvSpPr>
            <p:spPr>
              <a:xfrm rot="157512">
                <a:off x="4494689" y="3788860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1" y="8103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4" name="Google Shape;664;p16"/>
              <p:cNvSpPr/>
              <p:nvPr/>
            </p:nvSpPr>
            <p:spPr>
              <a:xfrm rot="157512">
                <a:off x="5120574" y="3773006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65" name="Google Shape;665;p16"/>
            <p:cNvSpPr/>
            <p:nvPr/>
          </p:nvSpPr>
          <p:spPr>
            <a:xfrm rot="157512">
              <a:off x="8124633" y="5115580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16"/>
            <p:cNvSpPr/>
            <p:nvPr/>
          </p:nvSpPr>
          <p:spPr>
            <a:xfrm rot="157512">
              <a:off x="6574005" y="5703526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16"/>
            <p:cNvSpPr/>
            <p:nvPr/>
          </p:nvSpPr>
          <p:spPr>
            <a:xfrm rot="157512">
              <a:off x="5957267" y="6080755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16"/>
            <p:cNvSpPr/>
            <p:nvPr/>
          </p:nvSpPr>
          <p:spPr>
            <a:xfrm rot="157512">
              <a:off x="5929801" y="4996682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4_1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7"/>
          <p:cNvSpPr txBox="1"/>
          <p:nvPr>
            <p:ph type="title"/>
          </p:nvPr>
        </p:nvSpPr>
        <p:spPr>
          <a:xfrm>
            <a:off x="5026800" y="1720586"/>
            <a:ext cx="3157500" cy="107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671" name="Google Shape;671;p17"/>
          <p:cNvSpPr txBox="1"/>
          <p:nvPr>
            <p:ph idx="1" type="subTitle"/>
          </p:nvPr>
        </p:nvSpPr>
        <p:spPr>
          <a:xfrm>
            <a:off x="5027018" y="2799063"/>
            <a:ext cx="3157500" cy="108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672" name="Google Shape;672;p17"/>
          <p:cNvGrpSpPr/>
          <p:nvPr/>
        </p:nvGrpSpPr>
        <p:grpSpPr>
          <a:xfrm>
            <a:off x="-958305" y="3475515"/>
            <a:ext cx="1961773" cy="2399979"/>
            <a:chOff x="108580" y="3135490"/>
            <a:chExt cx="1961773" cy="2399979"/>
          </a:xfrm>
        </p:grpSpPr>
        <p:sp>
          <p:nvSpPr>
            <p:cNvPr id="673" name="Google Shape;673;p17"/>
            <p:cNvSpPr/>
            <p:nvPr/>
          </p:nvSpPr>
          <p:spPr>
            <a:xfrm flipH="1" rot="-157512">
              <a:off x="1392148" y="332954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17"/>
            <p:cNvSpPr/>
            <p:nvPr/>
          </p:nvSpPr>
          <p:spPr>
            <a:xfrm flipH="1" rot="-157512">
              <a:off x="1064998" y="386414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17"/>
            <p:cNvSpPr/>
            <p:nvPr/>
          </p:nvSpPr>
          <p:spPr>
            <a:xfrm flipH="1" rot="-157512">
              <a:off x="1364223" y="440671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17"/>
            <p:cNvSpPr/>
            <p:nvPr/>
          </p:nvSpPr>
          <p:spPr>
            <a:xfrm flipH="1" rot="-157512">
              <a:off x="119483" y="438279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77" name="Google Shape;677;p17"/>
            <p:cNvGrpSpPr/>
            <p:nvPr/>
          </p:nvGrpSpPr>
          <p:grpSpPr>
            <a:xfrm>
              <a:off x="108580" y="3135490"/>
              <a:ext cx="1961773" cy="2399979"/>
              <a:chOff x="108580" y="3135490"/>
              <a:chExt cx="1961773" cy="2399979"/>
            </a:xfrm>
          </p:grpSpPr>
          <p:sp>
            <p:nvSpPr>
              <p:cNvPr id="678" name="Google Shape;678;p17"/>
              <p:cNvSpPr/>
              <p:nvPr/>
            </p:nvSpPr>
            <p:spPr>
              <a:xfrm flipH="1" rot="-157512">
                <a:off x="1376547" y="4265784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5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9" name="Google Shape;679;p17"/>
              <p:cNvSpPr/>
              <p:nvPr/>
            </p:nvSpPr>
            <p:spPr>
              <a:xfrm flipH="1" rot="-157512">
                <a:off x="1077325" y="3715820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5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0" name="Google Shape;680;p17"/>
              <p:cNvSpPr/>
              <p:nvPr/>
            </p:nvSpPr>
            <p:spPr>
              <a:xfrm flipH="1" rot="-157512">
                <a:off x="1404013" y="3181711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1" name="Google Shape;681;p17"/>
              <p:cNvSpPr/>
              <p:nvPr/>
            </p:nvSpPr>
            <p:spPr>
              <a:xfrm flipH="1" rot="-157512">
                <a:off x="451466" y="3699965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2" name="Google Shape;682;p17"/>
              <p:cNvSpPr/>
              <p:nvPr/>
            </p:nvSpPr>
            <p:spPr>
              <a:xfrm flipH="1" rot="-157512">
                <a:off x="152244" y="3150001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3" name="Google Shape;683;p17"/>
              <p:cNvSpPr/>
              <p:nvPr/>
            </p:nvSpPr>
            <p:spPr>
              <a:xfrm flipH="1" rot="-157512">
                <a:off x="778129" y="3165856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4" name="Google Shape;684;p17"/>
              <p:cNvSpPr/>
              <p:nvPr/>
            </p:nvSpPr>
            <p:spPr>
              <a:xfrm flipH="1" rot="-157512">
                <a:off x="124753" y="4234050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5" name="Google Shape;685;p17"/>
              <p:cNvSpPr/>
              <p:nvPr/>
            </p:nvSpPr>
            <p:spPr>
              <a:xfrm flipH="1" rot="-157512">
                <a:off x="423974" y="4784014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9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6" name="Google Shape;686;p17"/>
              <p:cNvSpPr/>
              <p:nvPr/>
            </p:nvSpPr>
            <p:spPr>
              <a:xfrm flipH="1" rot="-157512">
                <a:off x="1049859" y="4799893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9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87" name="Google Shape;687;p17"/>
          <p:cNvGrpSpPr/>
          <p:nvPr/>
        </p:nvGrpSpPr>
        <p:grpSpPr>
          <a:xfrm>
            <a:off x="7250837" y="-355553"/>
            <a:ext cx="1934332" cy="1332011"/>
            <a:chOff x="7107962" y="-355553"/>
            <a:chExt cx="1934332" cy="1332011"/>
          </a:xfrm>
        </p:grpSpPr>
        <p:sp>
          <p:nvSpPr>
            <p:cNvPr id="688" name="Google Shape;688;p17"/>
            <p:cNvSpPr/>
            <p:nvPr/>
          </p:nvSpPr>
          <p:spPr>
            <a:xfrm flipH="1" rot="-157512">
              <a:off x="7124135" y="209124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17"/>
            <p:cNvSpPr/>
            <p:nvPr/>
          </p:nvSpPr>
          <p:spPr>
            <a:xfrm flipH="1" rot="-157512">
              <a:off x="7112323" y="35256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17"/>
            <p:cNvSpPr/>
            <p:nvPr/>
          </p:nvSpPr>
          <p:spPr>
            <a:xfrm flipH="1" rot="-157512">
              <a:off x="7729061" y="729798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17"/>
            <p:cNvSpPr/>
            <p:nvPr/>
          </p:nvSpPr>
          <p:spPr>
            <a:xfrm flipH="1" rot="-157512">
              <a:off x="7756527" y="-354275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17"/>
            <p:cNvSpPr/>
            <p:nvPr/>
          </p:nvSpPr>
          <p:spPr>
            <a:xfrm flipH="1" rot="-157512">
              <a:off x="8076682" y="-309131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09" y="20744"/>
                  </a:moveTo>
                  <a:lnTo>
                    <a:pt x="24980" y="6322"/>
                  </a:lnTo>
                  <a:lnTo>
                    <a:pt x="11977" y="1"/>
                  </a:lnTo>
                  <a:lnTo>
                    <a:pt x="0" y="8103"/>
                  </a:lnTo>
                  <a:lnTo>
                    <a:pt x="1029" y="22525"/>
                  </a:lnTo>
                  <a:lnTo>
                    <a:pt x="14034" y="28846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17"/>
            <p:cNvSpPr/>
            <p:nvPr/>
          </p:nvSpPr>
          <p:spPr>
            <a:xfrm flipH="1" rot="-157512">
              <a:off x="7450823" y="-324986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9" y="20743"/>
                  </a:moveTo>
                  <a:lnTo>
                    <a:pt x="24981" y="6321"/>
                  </a:lnTo>
                  <a:lnTo>
                    <a:pt x="11977" y="0"/>
                  </a:lnTo>
                  <a:lnTo>
                    <a:pt x="0" y="8103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17"/>
            <p:cNvSpPr/>
            <p:nvPr/>
          </p:nvSpPr>
          <p:spPr>
            <a:xfrm flipH="1" rot="-157512">
              <a:off x="8375904" y="240832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4"/>
                  </a:moveTo>
                  <a:lnTo>
                    <a:pt x="24982" y="6322"/>
                  </a:lnTo>
                  <a:lnTo>
                    <a:pt x="11977" y="1"/>
                  </a:lnTo>
                  <a:lnTo>
                    <a:pt x="1" y="8102"/>
                  </a:lnTo>
                  <a:lnTo>
                    <a:pt x="1030" y="22525"/>
                  </a:lnTo>
                  <a:lnTo>
                    <a:pt x="14034" y="28846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17"/>
            <p:cNvSpPr/>
            <p:nvPr/>
          </p:nvSpPr>
          <p:spPr>
            <a:xfrm flipH="1" rot="-157512">
              <a:off x="7750020" y="224978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3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12"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7" name="Google Shape;697;p18"/>
          <p:cNvGrpSpPr/>
          <p:nvPr/>
        </p:nvGrpSpPr>
        <p:grpSpPr>
          <a:xfrm flipH="1">
            <a:off x="7223396" y="3475515"/>
            <a:ext cx="1961773" cy="2399979"/>
            <a:chOff x="108580" y="3135490"/>
            <a:chExt cx="1961773" cy="2399979"/>
          </a:xfrm>
        </p:grpSpPr>
        <p:sp>
          <p:nvSpPr>
            <p:cNvPr id="698" name="Google Shape;698;p18"/>
            <p:cNvSpPr/>
            <p:nvPr/>
          </p:nvSpPr>
          <p:spPr>
            <a:xfrm flipH="1" rot="-157512">
              <a:off x="1392148" y="332954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18"/>
            <p:cNvSpPr/>
            <p:nvPr/>
          </p:nvSpPr>
          <p:spPr>
            <a:xfrm flipH="1" rot="-157512">
              <a:off x="1064998" y="386414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18"/>
            <p:cNvSpPr/>
            <p:nvPr/>
          </p:nvSpPr>
          <p:spPr>
            <a:xfrm flipH="1" rot="-157512">
              <a:off x="1364223" y="440671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18"/>
            <p:cNvSpPr/>
            <p:nvPr/>
          </p:nvSpPr>
          <p:spPr>
            <a:xfrm flipH="1" rot="-157512">
              <a:off x="119483" y="438279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02" name="Google Shape;702;p18"/>
            <p:cNvGrpSpPr/>
            <p:nvPr/>
          </p:nvGrpSpPr>
          <p:grpSpPr>
            <a:xfrm>
              <a:off x="108580" y="3135490"/>
              <a:ext cx="1961773" cy="2399979"/>
              <a:chOff x="108580" y="3135490"/>
              <a:chExt cx="1961773" cy="2399979"/>
            </a:xfrm>
          </p:grpSpPr>
          <p:sp>
            <p:nvSpPr>
              <p:cNvPr id="703" name="Google Shape;703;p18"/>
              <p:cNvSpPr/>
              <p:nvPr/>
            </p:nvSpPr>
            <p:spPr>
              <a:xfrm flipH="1" rot="-157512">
                <a:off x="1376547" y="4265784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5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4" name="Google Shape;704;p18"/>
              <p:cNvSpPr/>
              <p:nvPr/>
            </p:nvSpPr>
            <p:spPr>
              <a:xfrm flipH="1" rot="-157512">
                <a:off x="1077325" y="3715820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5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5" name="Google Shape;705;p18"/>
              <p:cNvSpPr/>
              <p:nvPr/>
            </p:nvSpPr>
            <p:spPr>
              <a:xfrm flipH="1" rot="-157512">
                <a:off x="1404013" y="3181711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6" name="Google Shape;706;p18"/>
              <p:cNvSpPr/>
              <p:nvPr/>
            </p:nvSpPr>
            <p:spPr>
              <a:xfrm flipH="1" rot="-157512">
                <a:off x="451466" y="3699965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7" name="Google Shape;707;p18"/>
              <p:cNvSpPr/>
              <p:nvPr/>
            </p:nvSpPr>
            <p:spPr>
              <a:xfrm flipH="1" rot="-157512">
                <a:off x="152244" y="3150001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8" name="Google Shape;708;p18"/>
              <p:cNvSpPr/>
              <p:nvPr/>
            </p:nvSpPr>
            <p:spPr>
              <a:xfrm flipH="1" rot="-157512">
                <a:off x="778129" y="3165856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9" name="Google Shape;709;p18"/>
              <p:cNvSpPr/>
              <p:nvPr/>
            </p:nvSpPr>
            <p:spPr>
              <a:xfrm flipH="1" rot="-157512">
                <a:off x="124753" y="4234050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0" name="Google Shape;710;p18"/>
              <p:cNvSpPr/>
              <p:nvPr/>
            </p:nvSpPr>
            <p:spPr>
              <a:xfrm flipH="1" rot="-157512">
                <a:off x="423974" y="4784014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9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1" name="Google Shape;711;p18"/>
              <p:cNvSpPr/>
              <p:nvPr/>
            </p:nvSpPr>
            <p:spPr>
              <a:xfrm flipH="1" rot="-157512">
                <a:off x="1049859" y="4799893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9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712" name="Google Shape;712;p18"/>
          <p:cNvGrpSpPr/>
          <p:nvPr/>
        </p:nvGrpSpPr>
        <p:grpSpPr>
          <a:xfrm flipH="1">
            <a:off x="-253943" y="-355553"/>
            <a:ext cx="1934332" cy="1332011"/>
            <a:chOff x="7107962" y="-355553"/>
            <a:chExt cx="1934332" cy="1332011"/>
          </a:xfrm>
        </p:grpSpPr>
        <p:sp>
          <p:nvSpPr>
            <p:cNvPr id="713" name="Google Shape;713;p18"/>
            <p:cNvSpPr/>
            <p:nvPr/>
          </p:nvSpPr>
          <p:spPr>
            <a:xfrm flipH="1" rot="-157512">
              <a:off x="7124135" y="209124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18"/>
            <p:cNvSpPr/>
            <p:nvPr/>
          </p:nvSpPr>
          <p:spPr>
            <a:xfrm flipH="1" rot="-157512">
              <a:off x="7112323" y="35256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18"/>
            <p:cNvSpPr/>
            <p:nvPr/>
          </p:nvSpPr>
          <p:spPr>
            <a:xfrm flipH="1" rot="-157512">
              <a:off x="7729061" y="729798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18"/>
            <p:cNvSpPr/>
            <p:nvPr/>
          </p:nvSpPr>
          <p:spPr>
            <a:xfrm flipH="1" rot="-157512">
              <a:off x="7756527" y="-354275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18"/>
            <p:cNvSpPr/>
            <p:nvPr/>
          </p:nvSpPr>
          <p:spPr>
            <a:xfrm flipH="1" rot="-157512">
              <a:off x="8076682" y="-309131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09" y="20744"/>
                  </a:moveTo>
                  <a:lnTo>
                    <a:pt x="24980" y="6322"/>
                  </a:lnTo>
                  <a:lnTo>
                    <a:pt x="11977" y="1"/>
                  </a:lnTo>
                  <a:lnTo>
                    <a:pt x="0" y="8103"/>
                  </a:lnTo>
                  <a:lnTo>
                    <a:pt x="1029" y="22525"/>
                  </a:lnTo>
                  <a:lnTo>
                    <a:pt x="14034" y="28846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18"/>
            <p:cNvSpPr/>
            <p:nvPr/>
          </p:nvSpPr>
          <p:spPr>
            <a:xfrm flipH="1" rot="-157512">
              <a:off x="7450823" y="-324986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9" y="20743"/>
                  </a:moveTo>
                  <a:lnTo>
                    <a:pt x="24981" y="6321"/>
                  </a:lnTo>
                  <a:lnTo>
                    <a:pt x="11977" y="0"/>
                  </a:lnTo>
                  <a:lnTo>
                    <a:pt x="0" y="8103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18"/>
            <p:cNvSpPr/>
            <p:nvPr/>
          </p:nvSpPr>
          <p:spPr>
            <a:xfrm flipH="1" rot="-157512">
              <a:off x="8375904" y="240832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4"/>
                  </a:moveTo>
                  <a:lnTo>
                    <a:pt x="24982" y="6322"/>
                  </a:lnTo>
                  <a:lnTo>
                    <a:pt x="11977" y="1"/>
                  </a:lnTo>
                  <a:lnTo>
                    <a:pt x="1" y="8102"/>
                  </a:lnTo>
                  <a:lnTo>
                    <a:pt x="1030" y="22525"/>
                  </a:lnTo>
                  <a:lnTo>
                    <a:pt x="14034" y="28846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18"/>
            <p:cNvSpPr/>
            <p:nvPr/>
          </p:nvSpPr>
          <p:spPr>
            <a:xfrm flipH="1" rot="-157512">
              <a:off x="7750020" y="224978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3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21" name="Google Shape;721;p18"/>
          <p:cNvSpPr txBox="1"/>
          <p:nvPr>
            <p:ph type="title"/>
          </p:nvPr>
        </p:nvSpPr>
        <p:spPr>
          <a:xfrm>
            <a:off x="720000" y="1673500"/>
            <a:ext cx="44664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722" name="Google Shape;722;p18"/>
          <p:cNvSpPr txBox="1"/>
          <p:nvPr>
            <p:ph idx="1" type="subTitle"/>
          </p:nvPr>
        </p:nvSpPr>
        <p:spPr>
          <a:xfrm>
            <a:off x="720000" y="2246200"/>
            <a:ext cx="4466400" cy="139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naheim"/>
              <a:buChar char="◆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13"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19"/>
          <p:cNvSpPr txBox="1"/>
          <p:nvPr>
            <p:ph type="title"/>
          </p:nvPr>
        </p:nvSpPr>
        <p:spPr>
          <a:xfrm>
            <a:off x="5026800" y="2001148"/>
            <a:ext cx="3157500" cy="57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725" name="Google Shape;725;p19"/>
          <p:cNvSpPr txBox="1"/>
          <p:nvPr>
            <p:ph idx="1" type="subTitle"/>
          </p:nvPr>
        </p:nvSpPr>
        <p:spPr>
          <a:xfrm>
            <a:off x="5027025" y="2577134"/>
            <a:ext cx="3157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726" name="Google Shape;726;p19"/>
          <p:cNvGrpSpPr/>
          <p:nvPr/>
        </p:nvGrpSpPr>
        <p:grpSpPr>
          <a:xfrm>
            <a:off x="6950792" y="-147006"/>
            <a:ext cx="2532725" cy="1881750"/>
            <a:chOff x="7221517" y="-507956"/>
            <a:chExt cx="2532725" cy="1881750"/>
          </a:xfrm>
        </p:grpSpPr>
        <p:sp>
          <p:nvSpPr>
            <p:cNvPr id="727" name="Google Shape;727;p19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19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19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19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19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19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19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19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19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19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37" name="Google Shape;737;p19"/>
          <p:cNvGrpSpPr/>
          <p:nvPr/>
        </p:nvGrpSpPr>
        <p:grpSpPr>
          <a:xfrm>
            <a:off x="6399342" y="3763244"/>
            <a:ext cx="2532725" cy="1881750"/>
            <a:chOff x="7221517" y="-507956"/>
            <a:chExt cx="2532725" cy="1881750"/>
          </a:xfrm>
        </p:grpSpPr>
        <p:sp>
          <p:nvSpPr>
            <p:cNvPr id="738" name="Google Shape;738;p19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19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19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19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19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19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19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19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19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19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20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750" name="Google Shape;750;p20"/>
          <p:cNvSpPr txBox="1"/>
          <p:nvPr>
            <p:ph idx="1" type="subTitle"/>
          </p:nvPr>
        </p:nvSpPr>
        <p:spPr>
          <a:xfrm>
            <a:off x="4236935" y="3459222"/>
            <a:ext cx="2505600" cy="4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1" name="Google Shape;751;p20"/>
          <p:cNvSpPr txBox="1"/>
          <p:nvPr>
            <p:ph idx="2" type="subTitle"/>
          </p:nvPr>
        </p:nvSpPr>
        <p:spPr>
          <a:xfrm>
            <a:off x="2401463" y="2055647"/>
            <a:ext cx="2505600" cy="4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20"/>
          <p:cNvSpPr txBox="1"/>
          <p:nvPr>
            <p:ph idx="3" type="subTitle"/>
          </p:nvPr>
        </p:nvSpPr>
        <p:spPr>
          <a:xfrm>
            <a:off x="2401463" y="1598450"/>
            <a:ext cx="25056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53" name="Google Shape;753;p20"/>
          <p:cNvSpPr txBox="1"/>
          <p:nvPr>
            <p:ph idx="4" type="subTitle"/>
          </p:nvPr>
        </p:nvSpPr>
        <p:spPr>
          <a:xfrm>
            <a:off x="4236938" y="3002025"/>
            <a:ext cx="25056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754" name="Google Shape;754;p20"/>
          <p:cNvGrpSpPr/>
          <p:nvPr/>
        </p:nvGrpSpPr>
        <p:grpSpPr>
          <a:xfrm rot="-121718">
            <a:off x="7509504" y="-374087"/>
            <a:ext cx="1961826" cy="2400044"/>
            <a:chOff x="108580" y="3135490"/>
            <a:chExt cx="1961773" cy="2399979"/>
          </a:xfrm>
        </p:grpSpPr>
        <p:sp>
          <p:nvSpPr>
            <p:cNvPr id="755" name="Google Shape;755;p20"/>
            <p:cNvSpPr/>
            <p:nvPr/>
          </p:nvSpPr>
          <p:spPr>
            <a:xfrm flipH="1" rot="-157512">
              <a:off x="1392148" y="332954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20"/>
            <p:cNvSpPr/>
            <p:nvPr/>
          </p:nvSpPr>
          <p:spPr>
            <a:xfrm flipH="1" rot="-157512">
              <a:off x="1064998" y="386414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20"/>
            <p:cNvSpPr/>
            <p:nvPr/>
          </p:nvSpPr>
          <p:spPr>
            <a:xfrm flipH="1" rot="-157512">
              <a:off x="1364223" y="440671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20"/>
            <p:cNvSpPr/>
            <p:nvPr/>
          </p:nvSpPr>
          <p:spPr>
            <a:xfrm flipH="1" rot="-157512">
              <a:off x="119483" y="438279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59" name="Google Shape;759;p20"/>
            <p:cNvGrpSpPr/>
            <p:nvPr/>
          </p:nvGrpSpPr>
          <p:grpSpPr>
            <a:xfrm>
              <a:off x="108580" y="3135490"/>
              <a:ext cx="1961773" cy="2399979"/>
              <a:chOff x="108580" y="3135490"/>
              <a:chExt cx="1961773" cy="2399979"/>
            </a:xfrm>
          </p:grpSpPr>
          <p:sp>
            <p:nvSpPr>
              <p:cNvPr id="760" name="Google Shape;760;p20"/>
              <p:cNvSpPr/>
              <p:nvPr/>
            </p:nvSpPr>
            <p:spPr>
              <a:xfrm flipH="1" rot="-157512">
                <a:off x="1376547" y="4265784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5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1" name="Google Shape;761;p20"/>
              <p:cNvSpPr/>
              <p:nvPr/>
            </p:nvSpPr>
            <p:spPr>
              <a:xfrm flipH="1" rot="-157512">
                <a:off x="1077325" y="3715820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5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2" name="Google Shape;762;p20"/>
              <p:cNvSpPr/>
              <p:nvPr/>
            </p:nvSpPr>
            <p:spPr>
              <a:xfrm flipH="1" rot="-157512">
                <a:off x="1404013" y="3181711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3" name="Google Shape;763;p20"/>
              <p:cNvSpPr/>
              <p:nvPr/>
            </p:nvSpPr>
            <p:spPr>
              <a:xfrm flipH="1" rot="-157512">
                <a:off x="451466" y="3699965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4" name="Google Shape;764;p20"/>
              <p:cNvSpPr/>
              <p:nvPr/>
            </p:nvSpPr>
            <p:spPr>
              <a:xfrm flipH="1" rot="-157512">
                <a:off x="152244" y="3150001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5" name="Google Shape;765;p20"/>
              <p:cNvSpPr/>
              <p:nvPr/>
            </p:nvSpPr>
            <p:spPr>
              <a:xfrm flipH="1" rot="-157512">
                <a:off x="778129" y="3165856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6" name="Google Shape;766;p20"/>
              <p:cNvSpPr/>
              <p:nvPr/>
            </p:nvSpPr>
            <p:spPr>
              <a:xfrm flipH="1" rot="-157512">
                <a:off x="124753" y="4234050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7" name="Google Shape;767;p20"/>
              <p:cNvSpPr/>
              <p:nvPr/>
            </p:nvSpPr>
            <p:spPr>
              <a:xfrm flipH="1" rot="-157512">
                <a:off x="423974" y="4784014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9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8" name="Google Shape;768;p20"/>
              <p:cNvSpPr/>
              <p:nvPr/>
            </p:nvSpPr>
            <p:spPr>
              <a:xfrm flipH="1" rot="-157512">
                <a:off x="1049859" y="4799893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9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769" name="Google Shape;769;p20"/>
          <p:cNvGrpSpPr/>
          <p:nvPr/>
        </p:nvGrpSpPr>
        <p:grpSpPr>
          <a:xfrm rot="-121718">
            <a:off x="-186696" y="3321613"/>
            <a:ext cx="1961826" cy="2400044"/>
            <a:chOff x="108580" y="3135490"/>
            <a:chExt cx="1961773" cy="2399979"/>
          </a:xfrm>
        </p:grpSpPr>
        <p:sp>
          <p:nvSpPr>
            <p:cNvPr id="770" name="Google Shape;770;p20"/>
            <p:cNvSpPr/>
            <p:nvPr/>
          </p:nvSpPr>
          <p:spPr>
            <a:xfrm flipH="1" rot="-157512">
              <a:off x="1392148" y="332954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20"/>
            <p:cNvSpPr/>
            <p:nvPr/>
          </p:nvSpPr>
          <p:spPr>
            <a:xfrm flipH="1" rot="-157512">
              <a:off x="1064998" y="386414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20"/>
            <p:cNvSpPr/>
            <p:nvPr/>
          </p:nvSpPr>
          <p:spPr>
            <a:xfrm flipH="1" rot="-157512">
              <a:off x="1364223" y="440671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p20"/>
            <p:cNvSpPr/>
            <p:nvPr/>
          </p:nvSpPr>
          <p:spPr>
            <a:xfrm flipH="1" rot="-157512">
              <a:off x="119483" y="438279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74" name="Google Shape;774;p20"/>
            <p:cNvGrpSpPr/>
            <p:nvPr/>
          </p:nvGrpSpPr>
          <p:grpSpPr>
            <a:xfrm>
              <a:off x="108580" y="3135490"/>
              <a:ext cx="1961773" cy="2399979"/>
              <a:chOff x="108580" y="3135490"/>
              <a:chExt cx="1961773" cy="2399979"/>
            </a:xfrm>
          </p:grpSpPr>
          <p:sp>
            <p:nvSpPr>
              <p:cNvPr id="775" name="Google Shape;775;p20"/>
              <p:cNvSpPr/>
              <p:nvPr/>
            </p:nvSpPr>
            <p:spPr>
              <a:xfrm flipH="1" rot="-157512">
                <a:off x="1376547" y="4265784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5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6" name="Google Shape;776;p20"/>
              <p:cNvSpPr/>
              <p:nvPr/>
            </p:nvSpPr>
            <p:spPr>
              <a:xfrm flipH="1" rot="-157512">
                <a:off x="1077325" y="3715820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5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7" name="Google Shape;777;p20"/>
              <p:cNvSpPr/>
              <p:nvPr/>
            </p:nvSpPr>
            <p:spPr>
              <a:xfrm flipH="1" rot="-157512">
                <a:off x="1404013" y="3181711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8" name="Google Shape;778;p20"/>
              <p:cNvSpPr/>
              <p:nvPr/>
            </p:nvSpPr>
            <p:spPr>
              <a:xfrm flipH="1" rot="-157512">
                <a:off x="451466" y="3699965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9" name="Google Shape;779;p20"/>
              <p:cNvSpPr/>
              <p:nvPr/>
            </p:nvSpPr>
            <p:spPr>
              <a:xfrm flipH="1" rot="-157512">
                <a:off x="152244" y="3150001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0" name="Google Shape;780;p20"/>
              <p:cNvSpPr/>
              <p:nvPr/>
            </p:nvSpPr>
            <p:spPr>
              <a:xfrm flipH="1" rot="-157512">
                <a:off x="778129" y="3165856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1" name="Google Shape;781;p20"/>
              <p:cNvSpPr/>
              <p:nvPr/>
            </p:nvSpPr>
            <p:spPr>
              <a:xfrm flipH="1" rot="-157512">
                <a:off x="124753" y="4234050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2" name="Google Shape;782;p20"/>
              <p:cNvSpPr/>
              <p:nvPr/>
            </p:nvSpPr>
            <p:spPr>
              <a:xfrm flipH="1" rot="-157512">
                <a:off x="423974" y="4784014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9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3" name="Google Shape;783;p20"/>
              <p:cNvSpPr/>
              <p:nvPr/>
            </p:nvSpPr>
            <p:spPr>
              <a:xfrm flipH="1" rot="-157512">
                <a:off x="1049859" y="4799893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9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"/>
          <p:cNvSpPr txBox="1"/>
          <p:nvPr>
            <p:ph type="title"/>
          </p:nvPr>
        </p:nvSpPr>
        <p:spPr>
          <a:xfrm>
            <a:off x="720000" y="2384238"/>
            <a:ext cx="73518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3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01" name="Google Shape;101;p3"/>
          <p:cNvSpPr txBox="1"/>
          <p:nvPr>
            <p:ph hasCustomPrompt="1" idx="2" type="title"/>
          </p:nvPr>
        </p:nvSpPr>
        <p:spPr>
          <a:xfrm>
            <a:off x="720000" y="1496250"/>
            <a:ext cx="1381800" cy="841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7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2" name="Google Shape;102;p3"/>
          <p:cNvSpPr txBox="1"/>
          <p:nvPr>
            <p:ph idx="1" type="subTitle"/>
          </p:nvPr>
        </p:nvSpPr>
        <p:spPr>
          <a:xfrm>
            <a:off x="720000" y="3272250"/>
            <a:ext cx="5067600" cy="3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03" name="Google Shape;103;p3"/>
          <p:cNvGrpSpPr/>
          <p:nvPr/>
        </p:nvGrpSpPr>
        <p:grpSpPr>
          <a:xfrm>
            <a:off x="5175689" y="2774776"/>
            <a:ext cx="5036265" cy="4113315"/>
            <a:chOff x="4780389" y="2513201"/>
            <a:chExt cx="5036265" cy="4113315"/>
          </a:xfrm>
        </p:grpSpPr>
        <p:grpSp>
          <p:nvGrpSpPr>
            <p:cNvPr id="104" name="Google Shape;104;p3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05" name="Google Shape;105;p3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06" name="Google Shape;106;p3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07" name="Google Shape;107;p3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08" name="Google Shape;108;p3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9" name="Google Shape;109;p3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0" name="Google Shape;110;p3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1" name="Google Shape;111;p3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2" name="Google Shape;112;p3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3" name="Google Shape;113;p3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4" name="Google Shape;114;p3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5" name="Google Shape;115;p3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6" name="Google Shape;116;p3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7" name="Google Shape;117;p3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8" name="Google Shape;118;p3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9" name="Google Shape;119;p3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0" name="Google Shape;120;p3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1" name="Google Shape;121;p3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2" name="Google Shape;122;p3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3" name="Google Shape;123;p3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4" name="Google Shape;124;p3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5" name="Google Shape;125;p3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6" name="Google Shape;126;p3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7" name="Google Shape;127;p3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8" name="Google Shape;128;p3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9" name="Google Shape;129;p3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0" name="Google Shape;130;p3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1" name="Google Shape;131;p3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2" name="Google Shape;132;p3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3" name="Google Shape;133;p3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4" name="Google Shape;134;p3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5" name="Google Shape;135;p3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136" name="Google Shape;136;p3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7" name="Google Shape;137;p3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8" name="Google Shape;138;p3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9" name="Google Shape;139;p3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0" name="Google Shape;140;p3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1" name="Google Shape;141;p3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2" name="Google Shape;142;p3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3" name="Google Shape;143;p3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144" name="Google Shape;144;p3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3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3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7" name="Google Shape;147;p3"/>
          <p:cNvGrpSpPr/>
          <p:nvPr/>
        </p:nvGrpSpPr>
        <p:grpSpPr>
          <a:xfrm>
            <a:off x="2951589" y="-2707787"/>
            <a:ext cx="5036265" cy="4113315"/>
            <a:chOff x="4780389" y="2513201"/>
            <a:chExt cx="5036265" cy="4113315"/>
          </a:xfrm>
        </p:grpSpPr>
        <p:grpSp>
          <p:nvGrpSpPr>
            <p:cNvPr id="148" name="Google Shape;148;p3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49" name="Google Shape;149;p3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50" name="Google Shape;150;p3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51" name="Google Shape;151;p3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52" name="Google Shape;152;p3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53" name="Google Shape;153;p3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54" name="Google Shape;154;p3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55" name="Google Shape;155;p3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56" name="Google Shape;156;p3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57" name="Google Shape;157;p3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58" name="Google Shape;158;p3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59" name="Google Shape;159;p3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0" name="Google Shape;160;p3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1" name="Google Shape;161;p3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2" name="Google Shape;162;p3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3" name="Google Shape;163;p3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4" name="Google Shape;164;p3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5" name="Google Shape;165;p3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6" name="Google Shape;166;p3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7" name="Google Shape;167;p3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8" name="Google Shape;168;p3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9" name="Google Shape;169;p3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0" name="Google Shape;170;p3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1" name="Google Shape;171;p3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2" name="Google Shape;172;p3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3" name="Google Shape;173;p3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4" name="Google Shape;174;p3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5" name="Google Shape;175;p3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6" name="Google Shape;176;p3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7" name="Google Shape;177;p3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8" name="Google Shape;178;p3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9" name="Google Shape;179;p3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180" name="Google Shape;180;p3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1" name="Google Shape;181;p3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2" name="Google Shape;182;p3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3" name="Google Shape;183;p3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4" name="Google Shape;184;p3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5" name="Google Shape;185;p3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6" name="Google Shape;186;p3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7" name="Google Shape;187;p3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188" name="Google Shape;188;p3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3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3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AND_TWO_COLUMNS_1_1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21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786" name="Google Shape;786;p21"/>
          <p:cNvSpPr txBox="1"/>
          <p:nvPr>
            <p:ph idx="1" type="subTitle"/>
          </p:nvPr>
        </p:nvSpPr>
        <p:spPr>
          <a:xfrm>
            <a:off x="5046298" y="1571625"/>
            <a:ext cx="3383400" cy="280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◆"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87" name="Google Shape;787;p21"/>
          <p:cNvSpPr txBox="1"/>
          <p:nvPr>
            <p:ph idx="2" type="subTitle"/>
          </p:nvPr>
        </p:nvSpPr>
        <p:spPr>
          <a:xfrm>
            <a:off x="714475" y="1571625"/>
            <a:ext cx="3383400" cy="280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◆"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grpSp>
        <p:nvGrpSpPr>
          <p:cNvPr id="788" name="Google Shape;788;p21"/>
          <p:cNvGrpSpPr/>
          <p:nvPr/>
        </p:nvGrpSpPr>
        <p:grpSpPr>
          <a:xfrm>
            <a:off x="7488217" y="-507956"/>
            <a:ext cx="2532725" cy="1881750"/>
            <a:chOff x="7221517" y="-507956"/>
            <a:chExt cx="2532725" cy="1881750"/>
          </a:xfrm>
        </p:grpSpPr>
        <p:sp>
          <p:nvSpPr>
            <p:cNvPr id="789" name="Google Shape;789;p21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21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21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21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21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21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21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21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21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21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99" name="Google Shape;799;p21"/>
          <p:cNvGrpSpPr/>
          <p:nvPr/>
        </p:nvGrpSpPr>
        <p:grpSpPr>
          <a:xfrm flipH="1">
            <a:off x="-969983" y="-507956"/>
            <a:ext cx="2532725" cy="1881750"/>
            <a:chOff x="7221517" y="-507956"/>
            <a:chExt cx="2532725" cy="1881750"/>
          </a:xfrm>
        </p:grpSpPr>
        <p:sp>
          <p:nvSpPr>
            <p:cNvPr id="800" name="Google Shape;800;p21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21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21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21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21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21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21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21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21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21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22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812" name="Google Shape;812;p22"/>
          <p:cNvSpPr txBox="1"/>
          <p:nvPr>
            <p:ph idx="1" type="subTitle"/>
          </p:nvPr>
        </p:nvSpPr>
        <p:spPr>
          <a:xfrm>
            <a:off x="926987" y="3180750"/>
            <a:ext cx="2095200" cy="8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3" name="Google Shape;813;p22"/>
          <p:cNvSpPr txBox="1"/>
          <p:nvPr>
            <p:ph idx="2" type="subTitle"/>
          </p:nvPr>
        </p:nvSpPr>
        <p:spPr>
          <a:xfrm>
            <a:off x="3524399" y="3180750"/>
            <a:ext cx="2095200" cy="8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4" name="Google Shape;814;p22"/>
          <p:cNvSpPr txBox="1"/>
          <p:nvPr>
            <p:ph idx="3" type="subTitle"/>
          </p:nvPr>
        </p:nvSpPr>
        <p:spPr>
          <a:xfrm>
            <a:off x="6121811" y="3180750"/>
            <a:ext cx="2095200" cy="8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5" name="Google Shape;815;p22"/>
          <p:cNvSpPr txBox="1"/>
          <p:nvPr>
            <p:ph idx="4" type="subTitle"/>
          </p:nvPr>
        </p:nvSpPr>
        <p:spPr>
          <a:xfrm>
            <a:off x="926987" y="2726175"/>
            <a:ext cx="20952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16" name="Google Shape;816;p22"/>
          <p:cNvSpPr txBox="1"/>
          <p:nvPr>
            <p:ph idx="5" type="subTitle"/>
          </p:nvPr>
        </p:nvSpPr>
        <p:spPr>
          <a:xfrm>
            <a:off x="3524399" y="2726175"/>
            <a:ext cx="20952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17" name="Google Shape;817;p22"/>
          <p:cNvSpPr txBox="1"/>
          <p:nvPr>
            <p:ph idx="6" type="subTitle"/>
          </p:nvPr>
        </p:nvSpPr>
        <p:spPr>
          <a:xfrm>
            <a:off x="6121811" y="2726175"/>
            <a:ext cx="20952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818" name="Google Shape;818;p22"/>
          <p:cNvGrpSpPr/>
          <p:nvPr/>
        </p:nvGrpSpPr>
        <p:grpSpPr>
          <a:xfrm>
            <a:off x="7221517" y="-507956"/>
            <a:ext cx="2532725" cy="1881750"/>
            <a:chOff x="7221517" y="-507956"/>
            <a:chExt cx="2532725" cy="1881750"/>
          </a:xfrm>
        </p:grpSpPr>
        <p:sp>
          <p:nvSpPr>
            <p:cNvPr id="819" name="Google Shape;819;p22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22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22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22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22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22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22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22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22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22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29" name="Google Shape;829;p22"/>
          <p:cNvGrpSpPr/>
          <p:nvPr/>
        </p:nvGrpSpPr>
        <p:grpSpPr>
          <a:xfrm flipH="1">
            <a:off x="-836633" y="-507956"/>
            <a:ext cx="2532725" cy="1881750"/>
            <a:chOff x="7221517" y="-507956"/>
            <a:chExt cx="2532725" cy="1881750"/>
          </a:xfrm>
        </p:grpSpPr>
        <p:sp>
          <p:nvSpPr>
            <p:cNvPr id="830" name="Google Shape;830;p22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p22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22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22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22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22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22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p22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22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22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840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p23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842" name="Google Shape;842;p23"/>
          <p:cNvSpPr txBox="1"/>
          <p:nvPr>
            <p:ph idx="1" type="subTitle"/>
          </p:nvPr>
        </p:nvSpPr>
        <p:spPr>
          <a:xfrm>
            <a:off x="1755325" y="2204775"/>
            <a:ext cx="2595000" cy="4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3" name="Google Shape;843;p23"/>
          <p:cNvSpPr txBox="1"/>
          <p:nvPr>
            <p:ph idx="2" type="subTitle"/>
          </p:nvPr>
        </p:nvSpPr>
        <p:spPr>
          <a:xfrm>
            <a:off x="4793684" y="2204775"/>
            <a:ext cx="2595000" cy="4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4" name="Google Shape;844;p23"/>
          <p:cNvSpPr txBox="1"/>
          <p:nvPr>
            <p:ph idx="3" type="subTitle"/>
          </p:nvPr>
        </p:nvSpPr>
        <p:spPr>
          <a:xfrm>
            <a:off x="1755325" y="3638175"/>
            <a:ext cx="2595000" cy="4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5" name="Google Shape;845;p23"/>
          <p:cNvSpPr txBox="1"/>
          <p:nvPr>
            <p:ph idx="4" type="subTitle"/>
          </p:nvPr>
        </p:nvSpPr>
        <p:spPr>
          <a:xfrm>
            <a:off x="4793684" y="3638175"/>
            <a:ext cx="2595000" cy="4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6" name="Google Shape;846;p23"/>
          <p:cNvSpPr txBox="1"/>
          <p:nvPr>
            <p:ph idx="5" type="subTitle"/>
          </p:nvPr>
        </p:nvSpPr>
        <p:spPr>
          <a:xfrm>
            <a:off x="1755325" y="1747575"/>
            <a:ext cx="25950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47" name="Google Shape;847;p23"/>
          <p:cNvSpPr txBox="1"/>
          <p:nvPr>
            <p:ph idx="6" type="subTitle"/>
          </p:nvPr>
        </p:nvSpPr>
        <p:spPr>
          <a:xfrm>
            <a:off x="1755325" y="3180975"/>
            <a:ext cx="25950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48" name="Google Shape;848;p23"/>
          <p:cNvSpPr txBox="1"/>
          <p:nvPr>
            <p:ph idx="7" type="subTitle"/>
          </p:nvPr>
        </p:nvSpPr>
        <p:spPr>
          <a:xfrm>
            <a:off x="4793680" y="1747575"/>
            <a:ext cx="25950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49" name="Google Shape;849;p23"/>
          <p:cNvSpPr txBox="1"/>
          <p:nvPr>
            <p:ph idx="8" type="subTitle"/>
          </p:nvPr>
        </p:nvSpPr>
        <p:spPr>
          <a:xfrm>
            <a:off x="4793680" y="3180975"/>
            <a:ext cx="25950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850" name="Google Shape;850;p23"/>
          <p:cNvGrpSpPr/>
          <p:nvPr/>
        </p:nvGrpSpPr>
        <p:grpSpPr>
          <a:xfrm flipH="1">
            <a:off x="-884258" y="-507956"/>
            <a:ext cx="2532725" cy="1881750"/>
            <a:chOff x="7221517" y="-507956"/>
            <a:chExt cx="2532725" cy="1881750"/>
          </a:xfrm>
        </p:grpSpPr>
        <p:sp>
          <p:nvSpPr>
            <p:cNvPr id="851" name="Google Shape;851;p23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23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23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p23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23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23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23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23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23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p23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61" name="Google Shape;861;p23"/>
          <p:cNvGrpSpPr/>
          <p:nvPr/>
        </p:nvGrpSpPr>
        <p:grpSpPr>
          <a:xfrm flipH="1">
            <a:off x="7421542" y="4092619"/>
            <a:ext cx="2532725" cy="1881750"/>
            <a:chOff x="7221517" y="-507956"/>
            <a:chExt cx="2532725" cy="1881750"/>
          </a:xfrm>
        </p:grpSpPr>
        <p:sp>
          <p:nvSpPr>
            <p:cNvPr id="862" name="Google Shape;862;p23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23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23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23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23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23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23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23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23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" name="Google Shape;871;p23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3" name="Google Shape;873;p24"/>
          <p:cNvPicPr preferRelativeResize="0"/>
          <p:nvPr/>
        </p:nvPicPr>
        <p:blipFill rotWithShape="1">
          <a:blip r:embed="rId2">
            <a:alphaModFix/>
          </a:blip>
          <a:srcRect b="4591" l="24331" r="23342" t="5721"/>
          <a:stretch/>
        </p:blipFill>
        <p:spPr>
          <a:xfrm rot="2268302">
            <a:off x="7595262" y="-436051"/>
            <a:ext cx="1857374" cy="1790699"/>
          </a:xfrm>
          <a:prstGeom prst="rect">
            <a:avLst/>
          </a:prstGeom>
          <a:noFill/>
          <a:ln>
            <a:noFill/>
          </a:ln>
        </p:spPr>
      </p:pic>
      <p:sp>
        <p:nvSpPr>
          <p:cNvPr id="874" name="Google Shape;874;p24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875" name="Google Shape;875;p24"/>
          <p:cNvSpPr txBox="1"/>
          <p:nvPr>
            <p:ph idx="1" type="subTitle"/>
          </p:nvPr>
        </p:nvSpPr>
        <p:spPr>
          <a:xfrm>
            <a:off x="1110205" y="2193175"/>
            <a:ext cx="19860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6" name="Google Shape;876;p24"/>
          <p:cNvSpPr txBox="1"/>
          <p:nvPr>
            <p:ph idx="2" type="subTitle"/>
          </p:nvPr>
        </p:nvSpPr>
        <p:spPr>
          <a:xfrm>
            <a:off x="3580050" y="2193175"/>
            <a:ext cx="19860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7" name="Google Shape;877;p24"/>
          <p:cNvSpPr txBox="1"/>
          <p:nvPr>
            <p:ph idx="3" type="subTitle"/>
          </p:nvPr>
        </p:nvSpPr>
        <p:spPr>
          <a:xfrm>
            <a:off x="1110205" y="3702775"/>
            <a:ext cx="19860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8" name="Google Shape;878;p24"/>
          <p:cNvSpPr txBox="1"/>
          <p:nvPr>
            <p:ph idx="4" type="subTitle"/>
          </p:nvPr>
        </p:nvSpPr>
        <p:spPr>
          <a:xfrm>
            <a:off x="3580050" y="3702775"/>
            <a:ext cx="19860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9" name="Google Shape;879;p24"/>
          <p:cNvSpPr txBox="1"/>
          <p:nvPr>
            <p:ph idx="5" type="subTitle"/>
          </p:nvPr>
        </p:nvSpPr>
        <p:spPr>
          <a:xfrm>
            <a:off x="6049895" y="2193175"/>
            <a:ext cx="19860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0" name="Google Shape;880;p24"/>
          <p:cNvSpPr txBox="1"/>
          <p:nvPr>
            <p:ph idx="6" type="subTitle"/>
          </p:nvPr>
        </p:nvSpPr>
        <p:spPr>
          <a:xfrm>
            <a:off x="6049895" y="3702775"/>
            <a:ext cx="19860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1" name="Google Shape;881;p24"/>
          <p:cNvSpPr txBox="1"/>
          <p:nvPr>
            <p:ph idx="7" type="subTitle"/>
          </p:nvPr>
        </p:nvSpPr>
        <p:spPr>
          <a:xfrm>
            <a:off x="1111105" y="1735963"/>
            <a:ext cx="19842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82" name="Google Shape;882;p24"/>
          <p:cNvSpPr txBox="1"/>
          <p:nvPr>
            <p:ph idx="8" type="subTitle"/>
          </p:nvPr>
        </p:nvSpPr>
        <p:spPr>
          <a:xfrm>
            <a:off x="3580950" y="1735963"/>
            <a:ext cx="19842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83" name="Google Shape;883;p24"/>
          <p:cNvSpPr txBox="1"/>
          <p:nvPr>
            <p:ph idx="9" type="subTitle"/>
          </p:nvPr>
        </p:nvSpPr>
        <p:spPr>
          <a:xfrm>
            <a:off x="6050795" y="1735963"/>
            <a:ext cx="19842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84" name="Google Shape;884;p24"/>
          <p:cNvSpPr txBox="1"/>
          <p:nvPr>
            <p:ph idx="13" type="subTitle"/>
          </p:nvPr>
        </p:nvSpPr>
        <p:spPr>
          <a:xfrm>
            <a:off x="1111105" y="3245575"/>
            <a:ext cx="19842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85" name="Google Shape;885;p24"/>
          <p:cNvSpPr txBox="1"/>
          <p:nvPr>
            <p:ph idx="14" type="subTitle"/>
          </p:nvPr>
        </p:nvSpPr>
        <p:spPr>
          <a:xfrm>
            <a:off x="3580950" y="3245575"/>
            <a:ext cx="19842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86" name="Google Shape;886;p24"/>
          <p:cNvSpPr txBox="1"/>
          <p:nvPr>
            <p:ph idx="15" type="subTitle"/>
          </p:nvPr>
        </p:nvSpPr>
        <p:spPr>
          <a:xfrm>
            <a:off x="6050795" y="3245575"/>
            <a:ext cx="19842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887" name="Google Shape;887;p24"/>
          <p:cNvGrpSpPr/>
          <p:nvPr/>
        </p:nvGrpSpPr>
        <p:grpSpPr>
          <a:xfrm flipH="1">
            <a:off x="-884258" y="-507956"/>
            <a:ext cx="2532725" cy="1881750"/>
            <a:chOff x="7221517" y="-507956"/>
            <a:chExt cx="2532725" cy="1881750"/>
          </a:xfrm>
        </p:grpSpPr>
        <p:sp>
          <p:nvSpPr>
            <p:cNvPr id="888" name="Google Shape;888;p24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" name="Google Shape;889;p24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" name="Google Shape;890;p24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" name="Google Shape;891;p24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Google Shape;892;p24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p24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" name="Google Shape;894;p24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" name="Google Shape;895;p24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" name="Google Shape;896;p24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" name="Google Shape;897;p24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8" name="Google Shape;898;p24"/>
          <p:cNvGrpSpPr/>
          <p:nvPr/>
        </p:nvGrpSpPr>
        <p:grpSpPr>
          <a:xfrm flipH="1">
            <a:off x="7421542" y="4092619"/>
            <a:ext cx="2532725" cy="1881750"/>
            <a:chOff x="7221517" y="-507956"/>
            <a:chExt cx="2532725" cy="1881750"/>
          </a:xfrm>
        </p:grpSpPr>
        <p:sp>
          <p:nvSpPr>
            <p:cNvPr id="899" name="Google Shape;899;p24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" name="Google Shape;900;p24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" name="Google Shape;901;p24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Google Shape;902;p24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" name="Google Shape;903;p24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p24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24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" name="Google Shape;906;p24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" name="Google Shape;907;p24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" name="Google Shape;908;p24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0">
    <p:spTree>
      <p:nvGrpSpPr>
        <p:cNvPr id="909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p25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grpSp>
        <p:nvGrpSpPr>
          <p:cNvPr id="911" name="Google Shape;911;p25"/>
          <p:cNvGrpSpPr/>
          <p:nvPr/>
        </p:nvGrpSpPr>
        <p:grpSpPr>
          <a:xfrm>
            <a:off x="7488217" y="-507956"/>
            <a:ext cx="2532725" cy="1881750"/>
            <a:chOff x="7221517" y="-507956"/>
            <a:chExt cx="2532725" cy="1881750"/>
          </a:xfrm>
        </p:grpSpPr>
        <p:sp>
          <p:nvSpPr>
            <p:cNvPr id="912" name="Google Shape;912;p25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" name="Google Shape;913;p25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" name="Google Shape;914;p25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" name="Google Shape;915;p25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" name="Google Shape;916;p25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" name="Google Shape;917;p25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" name="Google Shape;918;p25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" name="Google Shape;919;p25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" name="Google Shape;920;p25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" name="Google Shape;921;p25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1"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26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/>
        </p:txBody>
      </p:sp>
      <p:grpSp>
        <p:nvGrpSpPr>
          <p:cNvPr id="924" name="Google Shape;924;p26"/>
          <p:cNvGrpSpPr/>
          <p:nvPr/>
        </p:nvGrpSpPr>
        <p:grpSpPr>
          <a:xfrm rot="10800000">
            <a:off x="7221517" y="-1342256"/>
            <a:ext cx="2532725" cy="1881750"/>
            <a:chOff x="7221517" y="-507956"/>
            <a:chExt cx="2532725" cy="1881750"/>
          </a:xfrm>
        </p:grpSpPr>
        <p:sp>
          <p:nvSpPr>
            <p:cNvPr id="925" name="Google Shape;925;p26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" name="Google Shape;926;p26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" name="Google Shape;927;p26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" name="Google Shape;928;p26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" name="Google Shape;929;p26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" name="Google Shape;930;p26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" name="Google Shape;931;p26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" name="Google Shape;932;p26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" name="Google Shape;933;p26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" name="Google Shape;934;p26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35" name="Google Shape;935;p26"/>
          <p:cNvGrpSpPr/>
          <p:nvPr/>
        </p:nvGrpSpPr>
        <p:grpSpPr>
          <a:xfrm flipH="1" rot="10800000">
            <a:off x="-465158" y="-1342256"/>
            <a:ext cx="2532725" cy="1881750"/>
            <a:chOff x="7221517" y="-507956"/>
            <a:chExt cx="2532725" cy="1881750"/>
          </a:xfrm>
        </p:grpSpPr>
        <p:sp>
          <p:nvSpPr>
            <p:cNvPr id="936" name="Google Shape;936;p26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" name="Google Shape;937;p26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" name="Google Shape;938;p26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p26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" name="Google Shape;940;p26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" name="Google Shape;941;p26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" name="Google Shape;942;p26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" name="Google Shape;943;p26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" name="Google Shape;944;p26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" name="Google Shape;945;p26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946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p27"/>
          <p:cNvSpPr txBox="1"/>
          <p:nvPr>
            <p:ph hasCustomPrompt="1" type="title"/>
          </p:nvPr>
        </p:nvSpPr>
        <p:spPr>
          <a:xfrm>
            <a:off x="713213" y="670225"/>
            <a:ext cx="4696800" cy="768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48" name="Google Shape;948;p27"/>
          <p:cNvSpPr txBox="1"/>
          <p:nvPr>
            <p:ph idx="1" type="subTitle"/>
          </p:nvPr>
        </p:nvSpPr>
        <p:spPr>
          <a:xfrm>
            <a:off x="713213" y="1439127"/>
            <a:ext cx="46968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5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949" name="Google Shape;949;p27"/>
          <p:cNvSpPr txBox="1"/>
          <p:nvPr>
            <p:ph hasCustomPrompt="1" idx="2" type="title"/>
          </p:nvPr>
        </p:nvSpPr>
        <p:spPr>
          <a:xfrm>
            <a:off x="3733963" y="2069800"/>
            <a:ext cx="4696800" cy="768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50" name="Google Shape;950;p27"/>
          <p:cNvSpPr txBox="1"/>
          <p:nvPr>
            <p:ph idx="3" type="subTitle"/>
          </p:nvPr>
        </p:nvSpPr>
        <p:spPr>
          <a:xfrm>
            <a:off x="3733963" y="2838708"/>
            <a:ext cx="46968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5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951" name="Google Shape;951;p27"/>
          <p:cNvSpPr txBox="1"/>
          <p:nvPr>
            <p:ph hasCustomPrompt="1" idx="4" type="title"/>
          </p:nvPr>
        </p:nvSpPr>
        <p:spPr>
          <a:xfrm>
            <a:off x="713213" y="3469375"/>
            <a:ext cx="4696800" cy="768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52" name="Google Shape;952;p27"/>
          <p:cNvSpPr txBox="1"/>
          <p:nvPr>
            <p:ph idx="5" type="subTitle"/>
          </p:nvPr>
        </p:nvSpPr>
        <p:spPr>
          <a:xfrm>
            <a:off x="713213" y="4238290"/>
            <a:ext cx="46968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5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grpSp>
        <p:nvGrpSpPr>
          <p:cNvPr id="953" name="Google Shape;953;p27"/>
          <p:cNvGrpSpPr/>
          <p:nvPr/>
        </p:nvGrpSpPr>
        <p:grpSpPr>
          <a:xfrm rot="10800000">
            <a:off x="6611267" y="3525019"/>
            <a:ext cx="2532725" cy="1881750"/>
            <a:chOff x="7221517" y="-507956"/>
            <a:chExt cx="2532725" cy="1881750"/>
          </a:xfrm>
        </p:grpSpPr>
        <p:sp>
          <p:nvSpPr>
            <p:cNvPr id="954" name="Google Shape;954;p27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" name="Google Shape;955;p27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" name="Google Shape;956;p27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" name="Google Shape;957;p27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" name="Google Shape;958;p27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" name="Google Shape;959;p27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" name="Google Shape;960;p27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" name="Google Shape;961;p27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" name="Google Shape;962;p27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" name="Google Shape;963;p27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64" name="Google Shape;964;p27"/>
          <p:cNvGrpSpPr/>
          <p:nvPr/>
        </p:nvGrpSpPr>
        <p:grpSpPr>
          <a:xfrm>
            <a:off x="7078642" y="-256406"/>
            <a:ext cx="2532725" cy="1881750"/>
            <a:chOff x="7221517" y="-507956"/>
            <a:chExt cx="2532725" cy="1881750"/>
          </a:xfrm>
        </p:grpSpPr>
        <p:sp>
          <p:nvSpPr>
            <p:cNvPr id="965" name="Google Shape;965;p27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" name="Google Shape;966;p27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" name="Google Shape;967;p27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" name="Google Shape;968;p27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" name="Google Shape;969;p27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" name="Google Shape;970;p27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" name="Google Shape;971;p27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" name="Google Shape;972;p27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" name="Google Shape;973;p27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" name="Google Shape;974;p27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8_1"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p28"/>
          <p:cNvSpPr txBox="1"/>
          <p:nvPr>
            <p:ph hasCustomPrompt="1" type="title"/>
          </p:nvPr>
        </p:nvSpPr>
        <p:spPr>
          <a:xfrm>
            <a:off x="1200575" y="2456174"/>
            <a:ext cx="1398900" cy="457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77" name="Google Shape;977;p28"/>
          <p:cNvSpPr txBox="1"/>
          <p:nvPr>
            <p:ph idx="1" type="subTitle"/>
          </p:nvPr>
        </p:nvSpPr>
        <p:spPr>
          <a:xfrm>
            <a:off x="713225" y="3812476"/>
            <a:ext cx="2373600" cy="67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978" name="Google Shape;978;p28"/>
          <p:cNvSpPr txBox="1"/>
          <p:nvPr>
            <p:ph idx="2" type="subTitle"/>
          </p:nvPr>
        </p:nvSpPr>
        <p:spPr>
          <a:xfrm>
            <a:off x="713225" y="3411134"/>
            <a:ext cx="23736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979" name="Google Shape;979;p28"/>
          <p:cNvSpPr txBox="1"/>
          <p:nvPr>
            <p:ph hasCustomPrompt="1" idx="3" type="title"/>
          </p:nvPr>
        </p:nvSpPr>
        <p:spPr>
          <a:xfrm>
            <a:off x="3869735" y="2456174"/>
            <a:ext cx="1397700" cy="457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80" name="Google Shape;980;p28"/>
          <p:cNvSpPr txBox="1"/>
          <p:nvPr>
            <p:ph idx="4" type="subTitle"/>
          </p:nvPr>
        </p:nvSpPr>
        <p:spPr>
          <a:xfrm>
            <a:off x="3381787" y="3812476"/>
            <a:ext cx="2373600" cy="67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981" name="Google Shape;981;p28"/>
          <p:cNvSpPr txBox="1"/>
          <p:nvPr>
            <p:ph idx="5" type="subTitle"/>
          </p:nvPr>
        </p:nvSpPr>
        <p:spPr>
          <a:xfrm>
            <a:off x="3381785" y="3411134"/>
            <a:ext cx="23736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982" name="Google Shape;982;p28"/>
          <p:cNvSpPr txBox="1"/>
          <p:nvPr>
            <p:ph hasCustomPrompt="1" idx="6" type="title"/>
          </p:nvPr>
        </p:nvSpPr>
        <p:spPr>
          <a:xfrm>
            <a:off x="6538296" y="2456174"/>
            <a:ext cx="1397700" cy="457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83" name="Google Shape;983;p28"/>
          <p:cNvSpPr txBox="1"/>
          <p:nvPr>
            <p:ph idx="7" type="subTitle"/>
          </p:nvPr>
        </p:nvSpPr>
        <p:spPr>
          <a:xfrm>
            <a:off x="6050349" y="3812476"/>
            <a:ext cx="2373600" cy="67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984" name="Google Shape;984;p28"/>
          <p:cNvSpPr txBox="1"/>
          <p:nvPr>
            <p:ph idx="8" type="subTitle"/>
          </p:nvPr>
        </p:nvSpPr>
        <p:spPr>
          <a:xfrm>
            <a:off x="6050346" y="3411134"/>
            <a:ext cx="23736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985" name="Google Shape;985;p28"/>
          <p:cNvSpPr txBox="1"/>
          <p:nvPr>
            <p:ph idx="9"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grpSp>
        <p:nvGrpSpPr>
          <p:cNvPr id="986" name="Google Shape;986;p28"/>
          <p:cNvGrpSpPr/>
          <p:nvPr/>
        </p:nvGrpSpPr>
        <p:grpSpPr>
          <a:xfrm rot="-10638711">
            <a:off x="-2374723" y="-345865"/>
            <a:ext cx="3485299" cy="1363521"/>
            <a:chOff x="5000328" y="4413931"/>
            <a:chExt cx="3485298" cy="1363521"/>
          </a:xfrm>
        </p:grpSpPr>
        <p:grpSp>
          <p:nvGrpSpPr>
            <p:cNvPr id="987" name="Google Shape;987;p28"/>
            <p:cNvGrpSpPr/>
            <p:nvPr/>
          </p:nvGrpSpPr>
          <p:grpSpPr>
            <a:xfrm>
              <a:off x="5000328" y="4413931"/>
              <a:ext cx="3485298" cy="1363521"/>
              <a:chOff x="4151828" y="2626856"/>
              <a:chExt cx="3485298" cy="1363521"/>
            </a:xfrm>
          </p:grpSpPr>
          <p:sp>
            <p:nvSpPr>
              <p:cNvPr id="988" name="Google Shape;988;p28"/>
              <p:cNvSpPr/>
              <p:nvPr/>
            </p:nvSpPr>
            <p:spPr>
              <a:xfrm rot="157512">
                <a:off x="4467198" y="2704787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10" y="20743"/>
                    </a:moveTo>
                    <a:lnTo>
                      <a:pt x="24982" y="6322"/>
                    </a:lnTo>
                    <a:lnTo>
                      <a:pt x="11977" y="1"/>
                    </a:lnTo>
                    <a:lnTo>
                      <a:pt x="1" y="8103"/>
                    </a:lnTo>
                    <a:lnTo>
                      <a:pt x="1030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9" name="Google Shape;989;p28"/>
              <p:cNvSpPr/>
              <p:nvPr/>
            </p:nvSpPr>
            <p:spPr>
              <a:xfrm rot="157512">
                <a:off x="5093107" y="2688958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0" name="Google Shape;990;p28"/>
              <p:cNvSpPr/>
              <p:nvPr/>
            </p:nvSpPr>
            <p:spPr>
              <a:xfrm rot="157512">
                <a:off x="5718992" y="2673103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4"/>
                    </a:lnTo>
                    <a:lnTo>
                      <a:pt x="14033" y="28844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1" name="Google Shape;991;p28"/>
              <p:cNvSpPr/>
              <p:nvPr/>
            </p:nvSpPr>
            <p:spPr>
              <a:xfrm rot="157512">
                <a:off x="6344876" y="2657223"/>
                <a:ext cx="650167" cy="721114"/>
              </a:xfrm>
              <a:custGeom>
                <a:rect b="b" l="l" r="r" t="t"/>
                <a:pathLst>
                  <a:path extrusionOk="0" fill="none" h="28846" w="26008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5" y="1"/>
                    </a:lnTo>
                    <a:lnTo>
                      <a:pt x="0" y="8103"/>
                    </a:lnTo>
                    <a:lnTo>
                      <a:pt x="1028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2" name="Google Shape;992;p28"/>
              <p:cNvSpPr/>
              <p:nvPr/>
            </p:nvSpPr>
            <p:spPr>
              <a:xfrm rot="157512">
                <a:off x="6970736" y="2641369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10" y="20743"/>
                    </a:moveTo>
                    <a:lnTo>
                      <a:pt x="24981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3" name="Google Shape;993;p28"/>
              <p:cNvSpPr/>
              <p:nvPr/>
            </p:nvSpPr>
            <p:spPr>
              <a:xfrm rot="157512">
                <a:off x="4168001" y="3254751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09" y="20744"/>
                    </a:moveTo>
                    <a:lnTo>
                      <a:pt x="24980" y="6322"/>
                    </a:lnTo>
                    <a:lnTo>
                      <a:pt x="11977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4" y="28846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4" name="Google Shape;994;p28"/>
              <p:cNvSpPr/>
              <p:nvPr/>
            </p:nvSpPr>
            <p:spPr>
              <a:xfrm rot="157512">
                <a:off x="4793885" y="3238896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7" y="0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5" name="Google Shape;995;p28"/>
              <p:cNvSpPr/>
              <p:nvPr/>
            </p:nvSpPr>
            <p:spPr>
              <a:xfrm rot="157512">
                <a:off x="5419770" y="3223067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9" y="20743"/>
                    </a:moveTo>
                    <a:lnTo>
                      <a:pt x="24981" y="6320"/>
                    </a:lnTo>
                    <a:lnTo>
                      <a:pt x="11976" y="0"/>
                    </a:lnTo>
                    <a:lnTo>
                      <a:pt x="1" y="8101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6" name="Google Shape;996;p28"/>
              <p:cNvSpPr/>
              <p:nvPr/>
            </p:nvSpPr>
            <p:spPr>
              <a:xfrm rot="157512">
                <a:off x="6045654" y="3207187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997" name="Google Shape;997;p28"/>
            <p:cNvSpPr/>
            <p:nvPr/>
          </p:nvSpPr>
          <p:spPr>
            <a:xfrm rot="157512">
              <a:off x="8124633" y="5115580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" name="Google Shape;998;p28"/>
            <p:cNvSpPr/>
            <p:nvPr/>
          </p:nvSpPr>
          <p:spPr>
            <a:xfrm rot="157512">
              <a:off x="6574005" y="5703526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" name="Google Shape;999;p28"/>
            <p:cNvSpPr/>
            <p:nvPr/>
          </p:nvSpPr>
          <p:spPr>
            <a:xfrm rot="157512">
              <a:off x="5929801" y="4996682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1000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Google Shape;1001;p29"/>
          <p:cNvSpPr txBox="1"/>
          <p:nvPr>
            <p:ph type="title"/>
          </p:nvPr>
        </p:nvSpPr>
        <p:spPr>
          <a:xfrm>
            <a:off x="2347938" y="787800"/>
            <a:ext cx="4448100" cy="10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65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002" name="Google Shape;1002;p29"/>
          <p:cNvSpPr txBox="1"/>
          <p:nvPr>
            <p:ph idx="1" type="subTitle"/>
          </p:nvPr>
        </p:nvSpPr>
        <p:spPr>
          <a:xfrm>
            <a:off x="2347900" y="1846500"/>
            <a:ext cx="4448100" cy="105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3" name="Google Shape;1003;p29"/>
          <p:cNvSpPr txBox="1"/>
          <p:nvPr/>
        </p:nvSpPr>
        <p:spPr>
          <a:xfrm>
            <a:off x="1691450" y="3611950"/>
            <a:ext cx="5760900" cy="5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CREDITS:</a:t>
            </a: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This presentation template was created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and includes icons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and infographics &amp; images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004" name="Google Shape;1004;p29"/>
          <p:cNvGrpSpPr/>
          <p:nvPr/>
        </p:nvGrpSpPr>
        <p:grpSpPr>
          <a:xfrm>
            <a:off x="7372789" y="1086026"/>
            <a:ext cx="5036265" cy="4113315"/>
            <a:chOff x="4780389" y="2513201"/>
            <a:chExt cx="5036265" cy="4113315"/>
          </a:xfrm>
        </p:grpSpPr>
        <p:grpSp>
          <p:nvGrpSpPr>
            <p:cNvPr id="1005" name="Google Shape;1005;p29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006" name="Google Shape;1006;p29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007" name="Google Shape;1007;p29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008" name="Google Shape;1008;p29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009" name="Google Shape;1009;p29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10" name="Google Shape;1010;p29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11" name="Google Shape;1011;p29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12" name="Google Shape;1012;p29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13" name="Google Shape;1013;p29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14" name="Google Shape;1014;p29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15" name="Google Shape;1015;p29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16" name="Google Shape;1016;p29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17" name="Google Shape;1017;p29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18" name="Google Shape;1018;p29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19" name="Google Shape;1019;p29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20" name="Google Shape;1020;p29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21" name="Google Shape;1021;p29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22" name="Google Shape;1022;p29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23" name="Google Shape;1023;p29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24" name="Google Shape;1024;p29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25" name="Google Shape;1025;p29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26" name="Google Shape;1026;p29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27" name="Google Shape;1027;p29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28" name="Google Shape;1028;p29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29" name="Google Shape;1029;p29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30" name="Google Shape;1030;p29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31" name="Google Shape;1031;p29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32" name="Google Shape;1032;p29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33" name="Google Shape;1033;p29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34" name="Google Shape;1034;p29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35" name="Google Shape;1035;p29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36" name="Google Shape;1036;p29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1037" name="Google Shape;1037;p29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38" name="Google Shape;1038;p29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39" name="Google Shape;1039;p29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40" name="Google Shape;1040;p29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41" name="Google Shape;1041;p29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42" name="Google Shape;1042;p29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43" name="Google Shape;1043;p29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44" name="Google Shape;1044;p29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1045" name="Google Shape;1045;p29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" name="Google Shape;1046;p29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" name="Google Shape;1047;p29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48" name="Google Shape;1048;p29"/>
          <p:cNvGrpSpPr/>
          <p:nvPr/>
        </p:nvGrpSpPr>
        <p:grpSpPr>
          <a:xfrm>
            <a:off x="-2544736" y="-950637"/>
            <a:ext cx="5036265" cy="4113315"/>
            <a:chOff x="4780389" y="2513201"/>
            <a:chExt cx="5036265" cy="4113315"/>
          </a:xfrm>
        </p:grpSpPr>
        <p:grpSp>
          <p:nvGrpSpPr>
            <p:cNvPr id="1049" name="Google Shape;1049;p29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050" name="Google Shape;1050;p29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051" name="Google Shape;1051;p29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052" name="Google Shape;1052;p29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053" name="Google Shape;1053;p29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54" name="Google Shape;1054;p29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55" name="Google Shape;1055;p29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56" name="Google Shape;1056;p29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57" name="Google Shape;1057;p29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58" name="Google Shape;1058;p29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59" name="Google Shape;1059;p29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60" name="Google Shape;1060;p29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61" name="Google Shape;1061;p29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62" name="Google Shape;1062;p29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63" name="Google Shape;1063;p29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64" name="Google Shape;1064;p29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65" name="Google Shape;1065;p29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66" name="Google Shape;1066;p29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67" name="Google Shape;1067;p29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68" name="Google Shape;1068;p29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69" name="Google Shape;1069;p29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70" name="Google Shape;1070;p29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71" name="Google Shape;1071;p29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72" name="Google Shape;1072;p29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73" name="Google Shape;1073;p29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74" name="Google Shape;1074;p29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75" name="Google Shape;1075;p29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76" name="Google Shape;1076;p29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77" name="Google Shape;1077;p29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78" name="Google Shape;1078;p29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79" name="Google Shape;1079;p29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80" name="Google Shape;1080;p29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1081" name="Google Shape;1081;p29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82" name="Google Shape;1082;p29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83" name="Google Shape;1083;p29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84" name="Google Shape;1084;p29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85" name="Google Shape;1085;p29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86" name="Google Shape;1086;p29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87" name="Google Shape;1087;p29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88" name="Google Shape;1088;p29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1089" name="Google Shape;1089;p29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" name="Google Shape;1090;p29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" name="Google Shape;1091;p29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3" name="Google Shape;1093;p30"/>
          <p:cNvPicPr preferRelativeResize="0"/>
          <p:nvPr/>
        </p:nvPicPr>
        <p:blipFill rotWithShape="1">
          <a:blip r:embed="rId2">
            <a:alphaModFix/>
          </a:blip>
          <a:srcRect b="4591" l="24331" r="23342" t="5721"/>
          <a:stretch/>
        </p:blipFill>
        <p:spPr>
          <a:xfrm rot="2268302">
            <a:off x="7595262" y="-436051"/>
            <a:ext cx="1857374" cy="17906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94" name="Google Shape;1094;p30"/>
          <p:cNvGrpSpPr/>
          <p:nvPr/>
        </p:nvGrpSpPr>
        <p:grpSpPr>
          <a:xfrm flipH="1">
            <a:off x="-884258" y="-507956"/>
            <a:ext cx="2532725" cy="1881750"/>
            <a:chOff x="7221517" y="-507956"/>
            <a:chExt cx="2532725" cy="1881750"/>
          </a:xfrm>
        </p:grpSpPr>
        <p:sp>
          <p:nvSpPr>
            <p:cNvPr id="1095" name="Google Shape;1095;p30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" name="Google Shape;1096;p30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" name="Google Shape;1097;p30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" name="Google Shape;1098;p30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9" name="Google Shape;1099;p30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" name="Google Shape;1100;p30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" name="Google Shape;1101;p30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" name="Google Shape;1102;p30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" name="Google Shape;1103;p30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" name="Google Shape;1104;p30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05" name="Google Shape;1105;p30"/>
          <p:cNvGrpSpPr/>
          <p:nvPr/>
        </p:nvGrpSpPr>
        <p:grpSpPr>
          <a:xfrm flipH="1">
            <a:off x="7421542" y="4092619"/>
            <a:ext cx="2532725" cy="1881750"/>
            <a:chOff x="7221517" y="-507956"/>
            <a:chExt cx="2532725" cy="1881750"/>
          </a:xfrm>
        </p:grpSpPr>
        <p:sp>
          <p:nvSpPr>
            <p:cNvPr id="1106" name="Google Shape;1106;p30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" name="Google Shape;1107;p30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" name="Google Shape;1108;p30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" name="Google Shape;1109;p30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" name="Google Shape;1110;p30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" name="Google Shape;1111;p30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" name="Google Shape;1112;p30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" name="Google Shape;1113;p30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" name="Google Shape;1114;p30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5" name="Google Shape;1115;p30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16" name="Google Shape;1116;p30"/>
          <p:cNvGrpSpPr/>
          <p:nvPr/>
        </p:nvGrpSpPr>
        <p:grpSpPr>
          <a:xfrm>
            <a:off x="1531525" y="4798375"/>
            <a:ext cx="76825" cy="76800"/>
            <a:chOff x="3104875" y="1099400"/>
            <a:chExt cx="76825" cy="76800"/>
          </a:xfrm>
        </p:grpSpPr>
        <p:sp>
          <p:nvSpPr>
            <p:cNvPr id="1117" name="Google Shape;1117;p30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" name="Google Shape;1118;p30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19" name="Google Shape;1119;p30"/>
          <p:cNvGrpSpPr/>
          <p:nvPr/>
        </p:nvGrpSpPr>
        <p:grpSpPr>
          <a:xfrm>
            <a:off x="8745875" y="2533350"/>
            <a:ext cx="76825" cy="76800"/>
            <a:chOff x="3104875" y="1099400"/>
            <a:chExt cx="76825" cy="76800"/>
          </a:xfrm>
        </p:grpSpPr>
        <p:sp>
          <p:nvSpPr>
            <p:cNvPr id="1120" name="Google Shape;1120;p30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1" name="Google Shape;1121;p30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22" name="Google Shape;1122;p30"/>
          <p:cNvGrpSpPr/>
          <p:nvPr/>
        </p:nvGrpSpPr>
        <p:grpSpPr>
          <a:xfrm>
            <a:off x="3576600" y="215950"/>
            <a:ext cx="76825" cy="76800"/>
            <a:chOff x="3104875" y="1099400"/>
            <a:chExt cx="76825" cy="76800"/>
          </a:xfrm>
        </p:grpSpPr>
        <p:sp>
          <p:nvSpPr>
            <p:cNvPr id="1123" name="Google Shape;1123;p30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" name="Google Shape;1124;p30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125" name="Google Shape;1125;p30"/>
          <p:cNvPicPr preferRelativeResize="0"/>
          <p:nvPr/>
        </p:nvPicPr>
        <p:blipFill rotWithShape="1">
          <a:blip r:embed="rId3">
            <a:alphaModFix/>
          </a:blip>
          <a:srcRect b="0" l="15236" r="10474" t="0"/>
          <a:stretch/>
        </p:blipFill>
        <p:spPr>
          <a:xfrm>
            <a:off x="7421549" y="539509"/>
            <a:ext cx="1552574" cy="1390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4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93" name="Google Shape;193;p4"/>
          <p:cNvSpPr txBox="1"/>
          <p:nvPr>
            <p:ph idx="1" type="body"/>
          </p:nvPr>
        </p:nvSpPr>
        <p:spPr>
          <a:xfrm>
            <a:off x="720000" y="1215750"/>
            <a:ext cx="3975900" cy="163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Light"/>
              <a:buChar char="◆"/>
              <a:defRPr/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/>
        </p:txBody>
      </p:sp>
      <p:grpSp>
        <p:nvGrpSpPr>
          <p:cNvPr id="194" name="Google Shape;194;p4"/>
          <p:cNvGrpSpPr/>
          <p:nvPr/>
        </p:nvGrpSpPr>
        <p:grpSpPr>
          <a:xfrm>
            <a:off x="8354016" y="-383869"/>
            <a:ext cx="1346076" cy="1863864"/>
            <a:chOff x="8354016" y="-383869"/>
            <a:chExt cx="1346076" cy="1863864"/>
          </a:xfrm>
        </p:grpSpPr>
        <p:sp>
          <p:nvSpPr>
            <p:cNvPr id="195" name="Google Shape;195;p4"/>
            <p:cNvSpPr/>
            <p:nvPr/>
          </p:nvSpPr>
          <p:spPr>
            <a:xfrm flipH="1" rot="10515695">
              <a:off x="8395243" y="733309"/>
              <a:ext cx="650146" cy="721066"/>
            </a:xfrm>
            <a:custGeom>
              <a:rect b="b" l="l" r="r" t="t"/>
              <a:pathLst>
                <a:path extrusionOk="0" fill="none" h="28845" w="26008">
                  <a:moveTo>
                    <a:pt x="26008" y="20744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4"/>
            <p:cNvSpPr/>
            <p:nvPr/>
          </p:nvSpPr>
          <p:spPr>
            <a:xfrm flipH="1" rot="10515695">
              <a:off x="9021249" y="726033"/>
              <a:ext cx="650171" cy="721091"/>
            </a:xfrm>
            <a:custGeom>
              <a:rect b="b" l="l" r="r" t="t"/>
              <a:pathLst>
                <a:path extrusionOk="0" fill="none" h="28846" w="26009">
                  <a:moveTo>
                    <a:pt x="26009" y="20743"/>
                  </a:moveTo>
                  <a:lnTo>
                    <a:pt x="24981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4"/>
            <p:cNvSpPr/>
            <p:nvPr/>
          </p:nvSpPr>
          <p:spPr>
            <a:xfrm flipH="1" rot="10515695">
              <a:off x="8701969" y="187519"/>
              <a:ext cx="650171" cy="721066"/>
            </a:xfrm>
            <a:custGeom>
              <a:rect b="b" l="l" r="r" t="t"/>
              <a:pathLst>
                <a:path extrusionOk="0" fill="none" h="28845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0" y="8102"/>
                  </a:lnTo>
                  <a:lnTo>
                    <a:pt x="1028" y="22525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4"/>
            <p:cNvSpPr/>
            <p:nvPr/>
          </p:nvSpPr>
          <p:spPr>
            <a:xfrm flipH="1" rot="10515695">
              <a:off x="8382688" y="-351019"/>
              <a:ext cx="650146" cy="721066"/>
            </a:xfrm>
            <a:custGeom>
              <a:rect b="b" l="l" r="r" t="t"/>
              <a:pathLst>
                <a:path extrusionOk="0" fill="none" h="28845" w="26008">
                  <a:moveTo>
                    <a:pt x="26008" y="20743"/>
                  </a:moveTo>
                  <a:lnTo>
                    <a:pt x="24980" y="6320"/>
                  </a:lnTo>
                  <a:lnTo>
                    <a:pt x="11975" y="1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2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4"/>
            <p:cNvSpPr/>
            <p:nvPr/>
          </p:nvSpPr>
          <p:spPr>
            <a:xfrm flipH="1" rot="10515695">
              <a:off x="9008695" y="-358246"/>
              <a:ext cx="650196" cy="721041"/>
            </a:xfrm>
            <a:custGeom>
              <a:rect b="b" l="l" r="r" t="t"/>
              <a:pathLst>
                <a:path extrusionOk="0" fill="none" h="28844" w="26010">
                  <a:moveTo>
                    <a:pt x="26009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4"/>
            <p:cNvSpPr/>
            <p:nvPr/>
          </p:nvSpPr>
          <p:spPr>
            <a:xfrm flipH="1" rot="10515695">
              <a:off x="8988036" y="-202011"/>
              <a:ext cx="57070" cy="57045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4"/>
            <p:cNvSpPr/>
            <p:nvPr/>
          </p:nvSpPr>
          <p:spPr>
            <a:xfrm flipH="1" rot="10515695">
              <a:off x="9613745" y="157614"/>
              <a:ext cx="57045" cy="57070"/>
            </a:xfrm>
            <a:custGeom>
              <a:rect b="b" l="l" r="r" t="t"/>
              <a:pathLst>
                <a:path extrusionOk="0" h="2283" w="2282">
                  <a:moveTo>
                    <a:pt x="1142" y="0"/>
                  </a:moveTo>
                  <a:cubicBezTo>
                    <a:pt x="512" y="0"/>
                    <a:pt x="1" y="511"/>
                    <a:pt x="1" y="1141"/>
                  </a:cubicBezTo>
                  <a:cubicBezTo>
                    <a:pt x="1" y="1771"/>
                    <a:pt x="512" y="2282"/>
                    <a:pt x="1142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4"/>
            <p:cNvSpPr/>
            <p:nvPr/>
          </p:nvSpPr>
          <p:spPr>
            <a:xfrm flipH="1" rot="10515695">
              <a:off x="9310934" y="707797"/>
              <a:ext cx="57020" cy="57070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1126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7" name="Google Shape;1127;p31"/>
          <p:cNvGrpSpPr/>
          <p:nvPr/>
        </p:nvGrpSpPr>
        <p:grpSpPr>
          <a:xfrm>
            <a:off x="4780389" y="2513201"/>
            <a:ext cx="5036265" cy="4113315"/>
            <a:chOff x="4780389" y="2513201"/>
            <a:chExt cx="5036265" cy="4113315"/>
          </a:xfrm>
        </p:grpSpPr>
        <p:grpSp>
          <p:nvGrpSpPr>
            <p:cNvPr id="1128" name="Google Shape;1128;p31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129" name="Google Shape;1129;p31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130" name="Google Shape;1130;p31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131" name="Google Shape;1131;p31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132" name="Google Shape;1132;p31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33" name="Google Shape;1133;p31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34" name="Google Shape;1134;p31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35" name="Google Shape;1135;p31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36" name="Google Shape;1136;p31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37" name="Google Shape;1137;p31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38" name="Google Shape;1138;p31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39" name="Google Shape;1139;p31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40" name="Google Shape;1140;p31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41" name="Google Shape;1141;p31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42" name="Google Shape;1142;p31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43" name="Google Shape;1143;p31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44" name="Google Shape;1144;p31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45" name="Google Shape;1145;p31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46" name="Google Shape;1146;p31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47" name="Google Shape;1147;p31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48" name="Google Shape;1148;p31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49" name="Google Shape;1149;p31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50" name="Google Shape;1150;p31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51" name="Google Shape;1151;p31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52" name="Google Shape;1152;p31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53" name="Google Shape;1153;p31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54" name="Google Shape;1154;p31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55" name="Google Shape;1155;p31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56" name="Google Shape;1156;p31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57" name="Google Shape;1157;p31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58" name="Google Shape;1158;p31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59" name="Google Shape;1159;p31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1160" name="Google Shape;1160;p31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1" name="Google Shape;1161;p31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2" name="Google Shape;1162;p31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3" name="Google Shape;1163;p31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4" name="Google Shape;1164;p31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5" name="Google Shape;1165;p31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6" name="Google Shape;1166;p31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7" name="Google Shape;1167;p31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1168" name="Google Shape;1168;p31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" name="Google Shape;1169;p31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0" name="Google Shape;1170;p31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71" name="Google Shape;1171;p31"/>
          <p:cNvGrpSpPr/>
          <p:nvPr/>
        </p:nvGrpSpPr>
        <p:grpSpPr>
          <a:xfrm>
            <a:off x="-3382536" y="-1517162"/>
            <a:ext cx="5036265" cy="4113315"/>
            <a:chOff x="4780389" y="2513201"/>
            <a:chExt cx="5036265" cy="4113315"/>
          </a:xfrm>
        </p:grpSpPr>
        <p:grpSp>
          <p:nvGrpSpPr>
            <p:cNvPr id="1172" name="Google Shape;1172;p31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173" name="Google Shape;1173;p31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174" name="Google Shape;1174;p31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175" name="Google Shape;1175;p31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176" name="Google Shape;1176;p31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77" name="Google Shape;1177;p31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78" name="Google Shape;1178;p31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79" name="Google Shape;1179;p31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80" name="Google Shape;1180;p31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81" name="Google Shape;1181;p31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82" name="Google Shape;1182;p31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83" name="Google Shape;1183;p31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84" name="Google Shape;1184;p31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85" name="Google Shape;1185;p31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86" name="Google Shape;1186;p31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87" name="Google Shape;1187;p31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88" name="Google Shape;1188;p31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89" name="Google Shape;1189;p31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90" name="Google Shape;1190;p31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91" name="Google Shape;1191;p31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92" name="Google Shape;1192;p31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93" name="Google Shape;1193;p31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94" name="Google Shape;1194;p31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95" name="Google Shape;1195;p31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96" name="Google Shape;1196;p31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97" name="Google Shape;1197;p31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98" name="Google Shape;1198;p31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99" name="Google Shape;1199;p31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00" name="Google Shape;1200;p31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01" name="Google Shape;1201;p31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02" name="Google Shape;1202;p31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03" name="Google Shape;1203;p31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1204" name="Google Shape;1204;p31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05" name="Google Shape;1205;p31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06" name="Google Shape;1206;p31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07" name="Google Shape;1207;p31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08" name="Google Shape;1208;p31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09" name="Google Shape;1209;p31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10" name="Google Shape;1210;p31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11" name="Google Shape;1211;p31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1212" name="Google Shape;1212;p31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3" name="Google Shape;1213;p31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4" name="Google Shape;1214;p31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15" name="Google Shape;1215;p31"/>
          <p:cNvGrpSpPr/>
          <p:nvPr/>
        </p:nvGrpSpPr>
        <p:grpSpPr>
          <a:xfrm>
            <a:off x="274225" y="2188525"/>
            <a:ext cx="76825" cy="76800"/>
            <a:chOff x="3104875" y="1099400"/>
            <a:chExt cx="76825" cy="76800"/>
          </a:xfrm>
        </p:grpSpPr>
        <p:sp>
          <p:nvSpPr>
            <p:cNvPr id="1216" name="Google Shape;1216;p31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" name="Google Shape;1217;p31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18" name="Google Shape;1218;p31"/>
          <p:cNvGrpSpPr/>
          <p:nvPr/>
        </p:nvGrpSpPr>
        <p:grpSpPr>
          <a:xfrm>
            <a:off x="3783350" y="4781250"/>
            <a:ext cx="76825" cy="76800"/>
            <a:chOff x="3104875" y="1099400"/>
            <a:chExt cx="76825" cy="76800"/>
          </a:xfrm>
        </p:grpSpPr>
        <p:sp>
          <p:nvSpPr>
            <p:cNvPr id="1219" name="Google Shape;1219;p31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0" name="Google Shape;1220;p31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21" name="Google Shape;1221;p31"/>
          <p:cNvGrpSpPr/>
          <p:nvPr/>
        </p:nvGrpSpPr>
        <p:grpSpPr>
          <a:xfrm>
            <a:off x="7034175" y="263575"/>
            <a:ext cx="76825" cy="76800"/>
            <a:chOff x="3104875" y="1099400"/>
            <a:chExt cx="76825" cy="76800"/>
          </a:xfrm>
        </p:grpSpPr>
        <p:sp>
          <p:nvSpPr>
            <p:cNvPr id="1222" name="Google Shape;1222;p31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3" name="Google Shape;1223;p31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224" name="Google Shape;1224;p31"/>
          <p:cNvPicPr preferRelativeResize="0"/>
          <p:nvPr/>
        </p:nvPicPr>
        <p:blipFill rotWithShape="1">
          <a:blip r:embed="rId2">
            <a:alphaModFix/>
          </a:blip>
          <a:srcRect b="4591" l="24331" r="23342" t="5721"/>
          <a:stretch/>
        </p:blipFill>
        <p:spPr>
          <a:xfrm rot="2268302">
            <a:off x="204037" y="2189887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5" name="Google Shape;1225;p31"/>
          <p:cNvPicPr preferRelativeResize="0"/>
          <p:nvPr/>
        </p:nvPicPr>
        <p:blipFill rotWithShape="1">
          <a:blip r:embed="rId3">
            <a:alphaModFix/>
          </a:blip>
          <a:srcRect b="8336" l="18647" r="8852" t="7960"/>
          <a:stretch/>
        </p:blipFill>
        <p:spPr>
          <a:xfrm rot="-1406513">
            <a:off x="899285" y="427425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6" name="Google Shape;1226;p31"/>
          <p:cNvPicPr preferRelativeResize="0"/>
          <p:nvPr/>
        </p:nvPicPr>
        <p:blipFill rotWithShape="1">
          <a:blip r:embed="rId4">
            <a:alphaModFix/>
          </a:blip>
          <a:srcRect b="5838" l="25537" r="23467" t="7152"/>
          <a:stretch/>
        </p:blipFill>
        <p:spPr>
          <a:xfrm>
            <a:off x="6925599" y="75522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7" name="Google Shape;1227;p31"/>
          <p:cNvPicPr preferRelativeResize="0"/>
          <p:nvPr/>
        </p:nvPicPr>
        <p:blipFill rotWithShape="1">
          <a:blip r:embed="rId5">
            <a:alphaModFix/>
          </a:blip>
          <a:srcRect b="0" l="15236" r="10474" t="0"/>
          <a:stretch/>
        </p:blipFill>
        <p:spPr>
          <a:xfrm rot="1220421">
            <a:off x="6684874" y="2035009"/>
            <a:ext cx="1552575" cy="1390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8" name="Google Shape;1228;p31"/>
          <p:cNvPicPr preferRelativeResize="0"/>
          <p:nvPr/>
        </p:nvPicPr>
        <p:blipFill rotWithShape="1">
          <a:blip r:embed="rId6">
            <a:alphaModFix/>
          </a:blip>
          <a:srcRect b="0" l="22009" r="18455" t="0"/>
          <a:stretch/>
        </p:blipFill>
        <p:spPr>
          <a:xfrm rot="-1592621">
            <a:off x="1473480" y="2658333"/>
            <a:ext cx="903663" cy="8538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5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05" name="Google Shape;205;p5"/>
          <p:cNvSpPr txBox="1"/>
          <p:nvPr>
            <p:ph idx="1" type="subTitle"/>
          </p:nvPr>
        </p:nvSpPr>
        <p:spPr>
          <a:xfrm>
            <a:off x="5055188" y="3185018"/>
            <a:ext cx="2505600" cy="11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06" name="Google Shape;206;p5"/>
          <p:cNvSpPr txBox="1"/>
          <p:nvPr>
            <p:ph idx="2" type="subTitle"/>
          </p:nvPr>
        </p:nvSpPr>
        <p:spPr>
          <a:xfrm>
            <a:off x="1583213" y="3184997"/>
            <a:ext cx="2505600" cy="111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07" name="Google Shape;207;p5"/>
          <p:cNvSpPr txBox="1"/>
          <p:nvPr>
            <p:ph idx="3" type="subTitle"/>
          </p:nvPr>
        </p:nvSpPr>
        <p:spPr>
          <a:xfrm>
            <a:off x="5055188" y="2727841"/>
            <a:ext cx="25056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08" name="Google Shape;208;p5"/>
          <p:cNvSpPr txBox="1"/>
          <p:nvPr>
            <p:ph idx="4" type="subTitle"/>
          </p:nvPr>
        </p:nvSpPr>
        <p:spPr>
          <a:xfrm>
            <a:off x="1583213" y="2727841"/>
            <a:ext cx="25056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209" name="Google Shape;209;p5"/>
          <p:cNvGrpSpPr/>
          <p:nvPr/>
        </p:nvGrpSpPr>
        <p:grpSpPr>
          <a:xfrm>
            <a:off x="7421542" y="-507956"/>
            <a:ext cx="2532725" cy="1881750"/>
            <a:chOff x="7221517" y="-507956"/>
            <a:chExt cx="2532725" cy="1881750"/>
          </a:xfrm>
        </p:grpSpPr>
        <p:sp>
          <p:nvSpPr>
            <p:cNvPr id="210" name="Google Shape;210;p5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5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5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5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5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5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5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5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5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5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0" name="Google Shape;220;p5"/>
          <p:cNvGrpSpPr/>
          <p:nvPr/>
        </p:nvGrpSpPr>
        <p:grpSpPr>
          <a:xfrm>
            <a:off x="-884258" y="4092619"/>
            <a:ext cx="2532725" cy="1881750"/>
            <a:chOff x="7221517" y="-507956"/>
            <a:chExt cx="2532725" cy="1881750"/>
          </a:xfrm>
        </p:grpSpPr>
        <p:sp>
          <p:nvSpPr>
            <p:cNvPr id="221" name="Google Shape;221;p5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5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5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5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5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5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5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5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5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5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6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grpSp>
        <p:nvGrpSpPr>
          <p:cNvPr id="233" name="Google Shape;233;p6"/>
          <p:cNvGrpSpPr/>
          <p:nvPr/>
        </p:nvGrpSpPr>
        <p:grpSpPr>
          <a:xfrm>
            <a:off x="8353997" y="-383894"/>
            <a:ext cx="1346103" cy="1863890"/>
            <a:chOff x="8353997" y="-383894"/>
            <a:chExt cx="1346103" cy="1863890"/>
          </a:xfrm>
        </p:grpSpPr>
        <p:sp>
          <p:nvSpPr>
            <p:cNvPr id="234" name="Google Shape;234;p6"/>
            <p:cNvSpPr/>
            <p:nvPr/>
          </p:nvSpPr>
          <p:spPr>
            <a:xfrm flipH="1" rot="10515604">
              <a:off x="8395233" y="733291"/>
              <a:ext cx="650155" cy="721075"/>
            </a:xfrm>
            <a:custGeom>
              <a:rect b="b" l="l" r="r" t="t"/>
              <a:pathLst>
                <a:path extrusionOk="0" fill="none" h="28845" w="26008">
                  <a:moveTo>
                    <a:pt x="26008" y="20744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6"/>
            <p:cNvSpPr/>
            <p:nvPr/>
          </p:nvSpPr>
          <p:spPr>
            <a:xfrm flipH="1" rot="10515604">
              <a:off x="9021238" y="726016"/>
              <a:ext cx="650180" cy="721100"/>
            </a:xfrm>
            <a:custGeom>
              <a:rect b="b" l="l" r="r" t="t"/>
              <a:pathLst>
                <a:path extrusionOk="0" fill="none" h="28846" w="26009">
                  <a:moveTo>
                    <a:pt x="26009" y="20743"/>
                  </a:moveTo>
                  <a:lnTo>
                    <a:pt x="24981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6"/>
            <p:cNvSpPr/>
            <p:nvPr/>
          </p:nvSpPr>
          <p:spPr>
            <a:xfrm flipH="1" rot="10515604">
              <a:off x="8701958" y="187502"/>
              <a:ext cx="650180" cy="721075"/>
            </a:xfrm>
            <a:custGeom>
              <a:rect b="b" l="l" r="r" t="t"/>
              <a:pathLst>
                <a:path extrusionOk="0" fill="none" h="28845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0" y="8102"/>
                  </a:lnTo>
                  <a:lnTo>
                    <a:pt x="1028" y="22525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6"/>
            <p:cNvSpPr/>
            <p:nvPr/>
          </p:nvSpPr>
          <p:spPr>
            <a:xfrm flipH="1" rot="10515604">
              <a:off x="8382677" y="-351036"/>
              <a:ext cx="650155" cy="721075"/>
            </a:xfrm>
            <a:custGeom>
              <a:rect b="b" l="l" r="r" t="t"/>
              <a:pathLst>
                <a:path extrusionOk="0" fill="none" h="28845" w="26008">
                  <a:moveTo>
                    <a:pt x="26008" y="20743"/>
                  </a:moveTo>
                  <a:lnTo>
                    <a:pt x="24980" y="6320"/>
                  </a:lnTo>
                  <a:lnTo>
                    <a:pt x="11975" y="1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2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6"/>
            <p:cNvSpPr/>
            <p:nvPr/>
          </p:nvSpPr>
          <p:spPr>
            <a:xfrm flipH="1" rot="10515604">
              <a:off x="9008685" y="-358263"/>
              <a:ext cx="650205" cy="721050"/>
            </a:xfrm>
            <a:custGeom>
              <a:rect b="b" l="l" r="r" t="t"/>
              <a:pathLst>
                <a:path extrusionOk="0" fill="none" h="28844" w="26010">
                  <a:moveTo>
                    <a:pt x="26009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6"/>
            <p:cNvSpPr/>
            <p:nvPr/>
          </p:nvSpPr>
          <p:spPr>
            <a:xfrm flipH="1" rot="10515604">
              <a:off x="8988035" y="-202012"/>
              <a:ext cx="57071" cy="57046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6"/>
            <p:cNvSpPr/>
            <p:nvPr/>
          </p:nvSpPr>
          <p:spPr>
            <a:xfrm flipH="1" rot="10515604">
              <a:off x="9613745" y="157612"/>
              <a:ext cx="57046" cy="57071"/>
            </a:xfrm>
            <a:custGeom>
              <a:rect b="b" l="l" r="r" t="t"/>
              <a:pathLst>
                <a:path extrusionOk="0" h="2283" w="2282">
                  <a:moveTo>
                    <a:pt x="1142" y="0"/>
                  </a:moveTo>
                  <a:cubicBezTo>
                    <a:pt x="512" y="0"/>
                    <a:pt x="1" y="511"/>
                    <a:pt x="1" y="1141"/>
                  </a:cubicBezTo>
                  <a:cubicBezTo>
                    <a:pt x="1" y="1771"/>
                    <a:pt x="512" y="2282"/>
                    <a:pt x="1142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6"/>
            <p:cNvSpPr/>
            <p:nvPr/>
          </p:nvSpPr>
          <p:spPr>
            <a:xfrm flipH="1" rot="10515604">
              <a:off x="9310934" y="707795"/>
              <a:ext cx="57021" cy="57071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2" name="Google Shape;242;p6"/>
          <p:cNvSpPr/>
          <p:nvPr/>
        </p:nvSpPr>
        <p:spPr>
          <a:xfrm flipH="1" rot="10515604">
            <a:off x="8362734" y="-200629"/>
            <a:ext cx="57046" cy="57046"/>
          </a:xfrm>
          <a:custGeom>
            <a:rect b="b" l="l" r="r" t="t"/>
            <a:pathLst>
              <a:path extrusionOk="0" h="2282" w="2282">
                <a:moveTo>
                  <a:pt x="1141" y="0"/>
                </a:moveTo>
                <a:cubicBezTo>
                  <a:pt x="511" y="0"/>
                  <a:pt x="0" y="511"/>
                  <a:pt x="0" y="1141"/>
                </a:cubicBezTo>
                <a:cubicBezTo>
                  <a:pt x="0" y="1770"/>
                  <a:pt x="511" y="2281"/>
                  <a:pt x="1141" y="2281"/>
                </a:cubicBezTo>
                <a:cubicBezTo>
                  <a:pt x="1772" y="2281"/>
                  <a:pt x="2281" y="1770"/>
                  <a:pt x="2281" y="1141"/>
                </a:cubicBezTo>
                <a:cubicBezTo>
                  <a:pt x="2281" y="511"/>
                  <a:pt x="1772" y="0"/>
                  <a:pt x="114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7"/>
          <p:cNvSpPr txBox="1"/>
          <p:nvPr>
            <p:ph type="title"/>
          </p:nvPr>
        </p:nvSpPr>
        <p:spPr>
          <a:xfrm>
            <a:off x="4135975" y="1757900"/>
            <a:ext cx="42948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45" name="Google Shape;245;p7"/>
          <p:cNvSpPr txBox="1"/>
          <p:nvPr>
            <p:ph idx="1" type="subTitle"/>
          </p:nvPr>
        </p:nvSpPr>
        <p:spPr>
          <a:xfrm>
            <a:off x="4135975" y="2330600"/>
            <a:ext cx="4294800" cy="122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/>
        </p:txBody>
      </p:sp>
      <p:grpSp>
        <p:nvGrpSpPr>
          <p:cNvPr id="246" name="Google Shape;246;p7"/>
          <p:cNvGrpSpPr/>
          <p:nvPr/>
        </p:nvGrpSpPr>
        <p:grpSpPr>
          <a:xfrm>
            <a:off x="5478864" y="2056701"/>
            <a:ext cx="5036265" cy="4113315"/>
            <a:chOff x="4780389" y="2513201"/>
            <a:chExt cx="5036265" cy="4113315"/>
          </a:xfrm>
        </p:grpSpPr>
        <p:grpSp>
          <p:nvGrpSpPr>
            <p:cNvPr id="247" name="Google Shape;247;p7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248" name="Google Shape;248;p7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249" name="Google Shape;249;p7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250" name="Google Shape;250;p7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251" name="Google Shape;251;p7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52" name="Google Shape;252;p7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53" name="Google Shape;253;p7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54" name="Google Shape;254;p7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55" name="Google Shape;255;p7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56" name="Google Shape;256;p7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57" name="Google Shape;257;p7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58" name="Google Shape;258;p7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59" name="Google Shape;259;p7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60" name="Google Shape;260;p7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61" name="Google Shape;261;p7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62" name="Google Shape;262;p7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63" name="Google Shape;263;p7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64" name="Google Shape;264;p7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65" name="Google Shape;265;p7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66" name="Google Shape;266;p7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67" name="Google Shape;267;p7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68" name="Google Shape;268;p7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69" name="Google Shape;269;p7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70" name="Google Shape;270;p7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71" name="Google Shape;271;p7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72" name="Google Shape;272;p7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73" name="Google Shape;273;p7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74" name="Google Shape;274;p7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75" name="Google Shape;275;p7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76" name="Google Shape;276;p7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77" name="Google Shape;277;p7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78" name="Google Shape;278;p7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279" name="Google Shape;279;p7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0" name="Google Shape;280;p7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1" name="Google Shape;281;p7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2" name="Google Shape;282;p7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3" name="Google Shape;283;p7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4" name="Google Shape;284;p7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5" name="Google Shape;285;p7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6" name="Google Shape;286;p7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287" name="Google Shape;287;p7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7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7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0" name="Google Shape;290;p7"/>
          <p:cNvGrpSpPr/>
          <p:nvPr/>
        </p:nvGrpSpPr>
        <p:grpSpPr>
          <a:xfrm>
            <a:off x="-128336" y="-2516262"/>
            <a:ext cx="5036265" cy="4113315"/>
            <a:chOff x="4780389" y="2513201"/>
            <a:chExt cx="5036265" cy="4113315"/>
          </a:xfrm>
        </p:grpSpPr>
        <p:grpSp>
          <p:nvGrpSpPr>
            <p:cNvPr id="291" name="Google Shape;291;p7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292" name="Google Shape;292;p7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293" name="Google Shape;293;p7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294" name="Google Shape;294;p7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295" name="Google Shape;295;p7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96" name="Google Shape;296;p7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97" name="Google Shape;297;p7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98" name="Google Shape;298;p7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99" name="Google Shape;299;p7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0" name="Google Shape;300;p7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1" name="Google Shape;301;p7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2" name="Google Shape;302;p7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3" name="Google Shape;303;p7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4" name="Google Shape;304;p7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5" name="Google Shape;305;p7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6" name="Google Shape;306;p7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7" name="Google Shape;307;p7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8" name="Google Shape;308;p7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9" name="Google Shape;309;p7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0" name="Google Shape;310;p7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1" name="Google Shape;311;p7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2" name="Google Shape;312;p7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3" name="Google Shape;313;p7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4" name="Google Shape;314;p7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5" name="Google Shape;315;p7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6" name="Google Shape;316;p7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7" name="Google Shape;317;p7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8" name="Google Shape;318;p7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9" name="Google Shape;319;p7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20" name="Google Shape;320;p7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21" name="Google Shape;321;p7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22" name="Google Shape;322;p7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323" name="Google Shape;323;p7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4" name="Google Shape;324;p7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5" name="Google Shape;325;p7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6" name="Google Shape;326;p7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7" name="Google Shape;327;p7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8" name="Google Shape;328;p7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9" name="Google Shape;329;p7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0" name="Google Shape;330;p7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331" name="Google Shape;331;p7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7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7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8"/>
          <p:cNvSpPr txBox="1"/>
          <p:nvPr>
            <p:ph type="title"/>
          </p:nvPr>
        </p:nvSpPr>
        <p:spPr>
          <a:xfrm>
            <a:off x="943050" y="1307100"/>
            <a:ext cx="72579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86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grpSp>
        <p:nvGrpSpPr>
          <p:cNvPr id="336" name="Google Shape;336;p8"/>
          <p:cNvGrpSpPr/>
          <p:nvPr/>
        </p:nvGrpSpPr>
        <p:grpSpPr>
          <a:xfrm>
            <a:off x="5478864" y="2056701"/>
            <a:ext cx="5036265" cy="4113315"/>
            <a:chOff x="4780389" y="2513201"/>
            <a:chExt cx="5036265" cy="4113315"/>
          </a:xfrm>
        </p:grpSpPr>
        <p:grpSp>
          <p:nvGrpSpPr>
            <p:cNvPr id="337" name="Google Shape;337;p8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338" name="Google Shape;338;p8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339" name="Google Shape;339;p8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340" name="Google Shape;340;p8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341" name="Google Shape;341;p8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42" name="Google Shape;342;p8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43" name="Google Shape;343;p8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44" name="Google Shape;344;p8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45" name="Google Shape;345;p8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46" name="Google Shape;346;p8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47" name="Google Shape;347;p8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48" name="Google Shape;348;p8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49" name="Google Shape;349;p8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50" name="Google Shape;350;p8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51" name="Google Shape;351;p8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52" name="Google Shape;352;p8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53" name="Google Shape;353;p8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54" name="Google Shape;354;p8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55" name="Google Shape;355;p8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56" name="Google Shape;356;p8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57" name="Google Shape;357;p8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58" name="Google Shape;358;p8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59" name="Google Shape;359;p8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0" name="Google Shape;360;p8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1" name="Google Shape;361;p8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2" name="Google Shape;362;p8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3" name="Google Shape;363;p8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4" name="Google Shape;364;p8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5" name="Google Shape;365;p8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6" name="Google Shape;366;p8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7" name="Google Shape;367;p8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8" name="Google Shape;368;p8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369" name="Google Shape;369;p8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0" name="Google Shape;370;p8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1" name="Google Shape;371;p8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2" name="Google Shape;372;p8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3" name="Google Shape;373;p8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4" name="Google Shape;374;p8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5" name="Google Shape;375;p8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6" name="Google Shape;376;p8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377" name="Google Shape;377;p8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8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8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0" name="Google Shape;380;p8"/>
          <p:cNvGrpSpPr/>
          <p:nvPr/>
        </p:nvGrpSpPr>
        <p:grpSpPr>
          <a:xfrm>
            <a:off x="-128336" y="-2516262"/>
            <a:ext cx="5036265" cy="4113315"/>
            <a:chOff x="4780389" y="2513201"/>
            <a:chExt cx="5036265" cy="4113315"/>
          </a:xfrm>
        </p:grpSpPr>
        <p:grpSp>
          <p:nvGrpSpPr>
            <p:cNvPr id="381" name="Google Shape;381;p8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382" name="Google Shape;382;p8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383" name="Google Shape;383;p8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384" name="Google Shape;384;p8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385" name="Google Shape;385;p8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86" name="Google Shape;386;p8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87" name="Google Shape;387;p8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88" name="Google Shape;388;p8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89" name="Google Shape;389;p8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0" name="Google Shape;390;p8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1" name="Google Shape;391;p8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2" name="Google Shape;392;p8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3" name="Google Shape;393;p8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4" name="Google Shape;394;p8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5" name="Google Shape;395;p8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6" name="Google Shape;396;p8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7" name="Google Shape;397;p8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8" name="Google Shape;398;p8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9" name="Google Shape;399;p8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0" name="Google Shape;400;p8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1" name="Google Shape;401;p8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2" name="Google Shape;402;p8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3" name="Google Shape;403;p8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4" name="Google Shape;404;p8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5" name="Google Shape;405;p8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6" name="Google Shape;406;p8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7" name="Google Shape;407;p8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8" name="Google Shape;408;p8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9" name="Google Shape;409;p8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10" name="Google Shape;410;p8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11" name="Google Shape;411;p8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12" name="Google Shape;412;p8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413" name="Google Shape;413;p8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4" name="Google Shape;414;p8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5" name="Google Shape;415;p8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6" name="Google Shape;416;p8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7" name="Google Shape;417;p8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8" name="Google Shape;418;p8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9" name="Google Shape;419;p8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0" name="Google Shape;420;p8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421" name="Google Shape;421;p8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8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8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9"/>
          <p:cNvSpPr txBox="1"/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1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426" name="Google Shape;426;p9"/>
          <p:cNvSpPr txBox="1"/>
          <p:nvPr>
            <p:ph idx="1" type="subTitle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10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429" name="Google Shape;429;p10"/>
          <p:cNvSpPr txBox="1"/>
          <p:nvPr>
            <p:ph type="title"/>
          </p:nvPr>
        </p:nvSpPr>
        <p:spPr>
          <a:xfrm>
            <a:off x="713225" y="3502900"/>
            <a:ext cx="5202300" cy="1045200"/>
          </a:xfrm>
          <a:prstGeom prst="rect">
            <a:avLst/>
          </a:prstGeom>
          <a:solidFill>
            <a:srgbClr val="733C9B">
              <a:alpha val="33020"/>
            </a:srgbClr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grpSp>
        <p:nvGrpSpPr>
          <p:cNvPr id="430" name="Google Shape;430;p10"/>
          <p:cNvGrpSpPr/>
          <p:nvPr/>
        </p:nvGrpSpPr>
        <p:grpSpPr>
          <a:xfrm rot="10800000">
            <a:off x="6825617" y="-226461"/>
            <a:ext cx="3485298" cy="1363521"/>
            <a:chOff x="5000328" y="4413931"/>
            <a:chExt cx="3485298" cy="1363521"/>
          </a:xfrm>
        </p:grpSpPr>
        <p:grpSp>
          <p:nvGrpSpPr>
            <p:cNvPr id="431" name="Google Shape;431;p10"/>
            <p:cNvGrpSpPr/>
            <p:nvPr/>
          </p:nvGrpSpPr>
          <p:grpSpPr>
            <a:xfrm>
              <a:off x="5000328" y="4413931"/>
              <a:ext cx="3485298" cy="1363521"/>
              <a:chOff x="4151828" y="2626856"/>
              <a:chExt cx="3485298" cy="1363521"/>
            </a:xfrm>
          </p:grpSpPr>
          <p:sp>
            <p:nvSpPr>
              <p:cNvPr id="432" name="Google Shape;432;p10"/>
              <p:cNvSpPr/>
              <p:nvPr/>
            </p:nvSpPr>
            <p:spPr>
              <a:xfrm rot="157512">
                <a:off x="4467198" y="2704787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10" y="20743"/>
                    </a:moveTo>
                    <a:lnTo>
                      <a:pt x="24982" y="6322"/>
                    </a:lnTo>
                    <a:lnTo>
                      <a:pt x="11977" y="1"/>
                    </a:lnTo>
                    <a:lnTo>
                      <a:pt x="1" y="8103"/>
                    </a:lnTo>
                    <a:lnTo>
                      <a:pt x="1030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725">
                <a:solidFill>
                  <a:schemeClr val="dk1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3" name="Google Shape;433;p10"/>
              <p:cNvSpPr/>
              <p:nvPr/>
            </p:nvSpPr>
            <p:spPr>
              <a:xfrm rot="157512">
                <a:off x="5093107" y="2688958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725">
                <a:solidFill>
                  <a:schemeClr val="dk1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4" name="Google Shape;434;p10"/>
              <p:cNvSpPr/>
              <p:nvPr/>
            </p:nvSpPr>
            <p:spPr>
              <a:xfrm rot="157512">
                <a:off x="5718992" y="2673103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4"/>
                    </a:lnTo>
                    <a:lnTo>
                      <a:pt x="14033" y="28844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725">
                <a:solidFill>
                  <a:schemeClr val="dk1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5" name="Google Shape;435;p10"/>
              <p:cNvSpPr/>
              <p:nvPr/>
            </p:nvSpPr>
            <p:spPr>
              <a:xfrm rot="157512">
                <a:off x="6344876" y="2657223"/>
                <a:ext cx="650167" cy="721114"/>
              </a:xfrm>
              <a:custGeom>
                <a:rect b="b" l="l" r="r" t="t"/>
                <a:pathLst>
                  <a:path extrusionOk="0" fill="none" h="28846" w="26008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5" y="1"/>
                    </a:lnTo>
                    <a:lnTo>
                      <a:pt x="0" y="8103"/>
                    </a:lnTo>
                    <a:lnTo>
                      <a:pt x="1028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725">
                <a:solidFill>
                  <a:schemeClr val="dk1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6" name="Google Shape;436;p10"/>
              <p:cNvSpPr/>
              <p:nvPr/>
            </p:nvSpPr>
            <p:spPr>
              <a:xfrm rot="157512">
                <a:off x="6970736" y="2641369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10" y="20743"/>
                    </a:moveTo>
                    <a:lnTo>
                      <a:pt x="24981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725">
                <a:solidFill>
                  <a:schemeClr val="dk1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7" name="Google Shape;437;p10"/>
              <p:cNvSpPr/>
              <p:nvPr/>
            </p:nvSpPr>
            <p:spPr>
              <a:xfrm rot="157512">
                <a:off x="4168001" y="3254751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09" y="20744"/>
                    </a:moveTo>
                    <a:lnTo>
                      <a:pt x="24980" y="6322"/>
                    </a:lnTo>
                    <a:lnTo>
                      <a:pt x="11977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4" y="28846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725">
                <a:solidFill>
                  <a:schemeClr val="dk1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8" name="Google Shape;438;p10"/>
              <p:cNvSpPr/>
              <p:nvPr/>
            </p:nvSpPr>
            <p:spPr>
              <a:xfrm rot="157512">
                <a:off x="4793885" y="3238896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7" y="0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725">
                <a:solidFill>
                  <a:schemeClr val="dk1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9" name="Google Shape;439;p10"/>
              <p:cNvSpPr/>
              <p:nvPr/>
            </p:nvSpPr>
            <p:spPr>
              <a:xfrm rot="157512">
                <a:off x="5419770" y="3223067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9" y="20743"/>
                    </a:moveTo>
                    <a:lnTo>
                      <a:pt x="24981" y="6320"/>
                    </a:lnTo>
                    <a:lnTo>
                      <a:pt x="11976" y="0"/>
                    </a:lnTo>
                    <a:lnTo>
                      <a:pt x="1" y="8101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725">
                <a:solidFill>
                  <a:schemeClr val="dk1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0" name="Google Shape;440;p10"/>
              <p:cNvSpPr/>
              <p:nvPr/>
            </p:nvSpPr>
            <p:spPr>
              <a:xfrm rot="157512">
                <a:off x="6045654" y="3207187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725">
                <a:solidFill>
                  <a:schemeClr val="dk1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41" name="Google Shape;441;p10"/>
            <p:cNvSpPr/>
            <p:nvPr/>
          </p:nvSpPr>
          <p:spPr>
            <a:xfrm rot="157512">
              <a:off x="8124633" y="5115580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10"/>
            <p:cNvSpPr/>
            <p:nvPr/>
          </p:nvSpPr>
          <p:spPr>
            <a:xfrm rot="157512">
              <a:off x="6574005" y="5703526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10"/>
            <p:cNvSpPr/>
            <p:nvPr/>
          </p:nvSpPr>
          <p:spPr>
            <a:xfrm rot="157512">
              <a:off x="5929801" y="4996682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theme" Target="../theme/theme2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 Black"/>
              <a:buNone/>
              <a:defRPr sz="32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◆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5.png"/><Relationship Id="rId5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3.png"/><Relationship Id="rId8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3.png"/><Relationship Id="rId8" Type="http://schemas.openxmlformats.org/officeDocument/2006/relationships/image" Target="../media/image1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3.png"/><Relationship Id="rId7" Type="http://schemas.openxmlformats.org/officeDocument/2006/relationships/image" Target="../media/image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3.png"/><Relationship Id="rId7" Type="http://schemas.openxmlformats.org/officeDocument/2006/relationships/image" Target="../media/image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8.png"/><Relationship Id="rId6" Type="http://schemas.openxmlformats.org/officeDocument/2006/relationships/image" Target="../media/image1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.png"/><Relationship Id="rId4" Type="http://schemas.openxmlformats.org/officeDocument/2006/relationships/image" Target="../media/image29.png"/><Relationship Id="rId5" Type="http://schemas.openxmlformats.org/officeDocument/2006/relationships/image" Target="../media/image3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.png"/><Relationship Id="rId4" Type="http://schemas.openxmlformats.org/officeDocument/2006/relationships/image" Target="../media/image2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.png"/><Relationship Id="rId4" Type="http://schemas.openxmlformats.org/officeDocument/2006/relationships/image" Target="../media/image4.png"/><Relationship Id="rId5" Type="http://schemas.openxmlformats.org/officeDocument/2006/relationships/image" Target="../media/image21.png"/><Relationship Id="rId6" Type="http://schemas.openxmlformats.org/officeDocument/2006/relationships/image" Target="../media/image1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.png"/><Relationship Id="rId4" Type="http://schemas.openxmlformats.org/officeDocument/2006/relationships/image" Target="../media/image2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9" Type="http://schemas.openxmlformats.org/officeDocument/2006/relationships/image" Target="../media/image22.png"/><Relationship Id="rId5" Type="http://schemas.openxmlformats.org/officeDocument/2006/relationships/image" Target="../media/image5.png"/><Relationship Id="rId6" Type="http://schemas.openxmlformats.org/officeDocument/2006/relationships/image" Target="../media/image3.png"/><Relationship Id="rId7" Type="http://schemas.openxmlformats.org/officeDocument/2006/relationships/image" Target="../media/image2.png"/><Relationship Id="rId8" Type="http://schemas.openxmlformats.org/officeDocument/2006/relationships/image" Target="../media/image2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.png"/><Relationship Id="rId4" Type="http://schemas.openxmlformats.org/officeDocument/2006/relationships/image" Target="../media/image16.png"/><Relationship Id="rId5" Type="http://schemas.openxmlformats.org/officeDocument/2006/relationships/image" Target="../media/image13.png"/><Relationship Id="rId6" Type="http://schemas.openxmlformats.org/officeDocument/2006/relationships/image" Target="../media/image1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.png"/><Relationship Id="rId4" Type="http://schemas.openxmlformats.org/officeDocument/2006/relationships/image" Target="../media/image1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5.png"/><Relationship Id="rId4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3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5.png"/><Relationship Id="rId4" Type="http://schemas.openxmlformats.org/officeDocument/2006/relationships/image" Target="../media/image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.png"/><Relationship Id="rId4" Type="http://schemas.openxmlformats.org/officeDocument/2006/relationships/image" Target="../media/image26.png"/><Relationship Id="rId5" Type="http://schemas.openxmlformats.org/officeDocument/2006/relationships/image" Target="../media/image2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9" Type="http://schemas.openxmlformats.org/officeDocument/2006/relationships/image" Target="../media/image30.png"/><Relationship Id="rId5" Type="http://schemas.openxmlformats.org/officeDocument/2006/relationships/image" Target="../media/image5.png"/><Relationship Id="rId6" Type="http://schemas.openxmlformats.org/officeDocument/2006/relationships/image" Target="../media/image3.png"/><Relationship Id="rId7" Type="http://schemas.openxmlformats.org/officeDocument/2006/relationships/image" Target="../media/image27.png"/><Relationship Id="rId8" Type="http://schemas.openxmlformats.org/officeDocument/2006/relationships/hyperlink" Target="https://github.com/QuantumQuarantine/prototype_pollution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3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9.png"/><Relationship Id="rId5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3.png"/><Relationship Id="rId7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2" name="Shape 1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3" name="Google Shape;1233;p32"/>
          <p:cNvPicPr preferRelativeResize="0"/>
          <p:nvPr/>
        </p:nvPicPr>
        <p:blipFill rotWithShape="1">
          <a:blip r:embed="rId3">
            <a:alphaModFix/>
          </a:blip>
          <a:srcRect b="5838" l="25537" r="23467" t="7152"/>
          <a:stretch/>
        </p:blipFill>
        <p:spPr>
          <a:xfrm>
            <a:off x="5198299" y="70850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4" name="Google Shape;1234;p32"/>
          <p:cNvPicPr preferRelativeResize="0"/>
          <p:nvPr/>
        </p:nvPicPr>
        <p:blipFill rotWithShape="1">
          <a:blip r:embed="rId4">
            <a:alphaModFix/>
          </a:blip>
          <a:srcRect b="0" l="22009" r="18455" t="0"/>
          <a:stretch/>
        </p:blipFill>
        <p:spPr>
          <a:xfrm rot="-1020085">
            <a:off x="7029503" y="3396240"/>
            <a:ext cx="1187445" cy="11219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5" name="Google Shape;1235;p32"/>
          <p:cNvPicPr preferRelativeResize="0"/>
          <p:nvPr/>
        </p:nvPicPr>
        <p:blipFill rotWithShape="1">
          <a:blip r:embed="rId5">
            <a:alphaModFix/>
          </a:blip>
          <a:srcRect b="8336" l="18647" r="8852" t="7960"/>
          <a:stretch/>
        </p:blipFill>
        <p:spPr>
          <a:xfrm rot="-1152297">
            <a:off x="6577050" y="457137"/>
            <a:ext cx="1647827" cy="1070150"/>
          </a:xfrm>
          <a:prstGeom prst="rect">
            <a:avLst/>
          </a:prstGeom>
          <a:noFill/>
          <a:ln>
            <a:noFill/>
          </a:ln>
        </p:spPr>
      </p:pic>
      <p:sp>
        <p:nvSpPr>
          <p:cNvPr id="1236" name="Google Shape;1236;p32"/>
          <p:cNvSpPr txBox="1"/>
          <p:nvPr>
            <p:ph type="ctrTitle"/>
          </p:nvPr>
        </p:nvSpPr>
        <p:spPr>
          <a:xfrm>
            <a:off x="713225" y="1256688"/>
            <a:ext cx="7033800" cy="2193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/>
              <a:t>PROTOTYPE</a:t>
            </a:r>
            <a:r>
              <a:rPr lang="en" sz="5200"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r>
              <a:rPr lang="en" sz="5200">
                <a:solidFill>
                  <a:schemeClr val="dk2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POLLUTION</a:t>
            </a:r>
            <a:endParaRPr sz="5200">
              <a:solidFill>
                <a:schemeClr val="dk2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37" name="Google Shape;1237;p32"/>
          <p:cNvSpPr txBox="1"/>
          <p:nvPr>
            <p:ph idx="1" type="subTitle"/>
          </p:nvPr>
        </p:nvSpPr>
        <p:spPr>
          <a:xfrm>
            <a:off x="713225" y="3322406"/>
            <a:ext cx="4528800" cy="126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Adduci Salvatore  - 247514</a:t>
            </a:r>
            <a:br>
              <a:rPr lang="en"/>
            </a:br>
            <a:r>
              <a:rPr lang="en"/>
              <a:t>Cirimele Davide  - 247438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Sestito Pierpaolo - 242707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Tripodi Gabriel - 242784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Ullah Kaleem - 241085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5" name="Shape 1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6" name="Google Shape;1366;p41"/>
          <p:cNvSpPr txBox="1"/>
          <p:nvPr>
            <p:ph type="title"/>
          </p:nvPr>
        </p:nvSpPr>
        <p:spPr>
          <a:xfrm>
            <a:off x="720000" y="3631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Prototype pollution via the URL</a:t>
            </a:r>
            <a:endParaRPr/>
          </a:p>
        </p:txBody>
      </p:sp>
      <p:pic>
        <p:nvPicPr>
          <p:cNvPr id="1367" name="Google Shape;1367;p41"/>
          <p:cNvPicPr preferRelativeResize="0"/>
          <p:nvPr/>
        </p:nvPicPr>
        <p:blipFill rotWithShape="1">
          <a:blip r:embed="rId3">
            <a:alphaModFix/>
          </a:blip>
          <a:srcRect b="0" l="22009" r="18455" t="0"/>
          <a:stretch/>
        </p:blipFill>
        <p:spPr>
          <a:xfrm rot="1203247">
            <a:off x="7912229" y="3946308"/>
            <a:ext cx="903665" cy="853810"/>
          </a:xfrm>
          <a:prstGeom prst="rect">
            <a:avLst/>
          </a:prstGeom>
          <a:noFill/>
          <a:ln>
            <a:noFill/>
          </a:ln>
        </p:spPr>
      </p:pic>
      <p:sp>
        <p:nvSpPr>
          <p:cNvPr id="1368" name="Google Shape;1368;p41"/>
          <p:cNvSpPr txBox="1"/>
          <p:nvPr/>
        </p:nvSpPr>
        <p:spPr>
          <a:xfrm>
            <a:off x="756000" y="1597200"/>
            <a:ext cx="7632000" cy="2511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WHAT CAN BE A BIG PROBLEM?</a:t>
            </a:r>
            <a:endParaRPr b="1">
              <a:solidFill>
                <a:srgbClr val="FF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Assuming that the target object uses the default </a:t>
            </a:r>
            <a:r>
              <a:rPr lang="en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Object.prototype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all objects in the runtime will now inherit evilProperty.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Usually an attacker try to pollute the prototype with properties that are used by the application, or any imported libraries.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2" name="Shape 1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3" name="Google Shape;1373;p42"/>
          <p:cNvPicPr preferRelativeResize="0"/>
          <p:nvPr/>
        </p:nvPicPr>
        <p:blipFill rotWithShape="1">
          <a:blip r:embed="rId3">
            <a:alphaModFix/>
          </a:blip>
          <a:srcRect b="5838" l="25537" r="23467" t="7152"/>
          <a:stretch/>
        </p:blipFill>
        <p:spPr>
          <a:xfrm>
            <a:off x="5865751" y="384075"/>
            <a:ext cx="1671077" cy="1603800"/>
          </a:xfrm>
          <a:prstGeom prst="rect">
            <a:avLst/>
          </a:prstGeom>
          <a:noFill/>
          <a:ln>
            <a:noFill/>
          </a:ln>
        </p:spPr>
      </p:pic>
      <p:sp>
        <p:nvSpPr>
          <p:cNvPr id="1374" name="Google Shape;1374;p42"/>
          <p:cNvSpPr txBox="1"/>
          <p:nvPr>
            <p:ph type="title"/>
          </p:nvPr>
        </p:nvSpPr>
        <p:spPr>
          <a:xfrm>
            <a:off x="720000" y="1673500"/>
            <a:ext cx="44664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Prototype pollution via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JSON Input</a:t>
            </a:r>
            <a:endParaRPr/>
          </a:p>
        </p:txBody>
      </p:sp>
      <p:sp>
        <p:nvSpPr>
          <p:cNvPr id="1375" name="Google Shape;1375;p42"/>
          <p:cNvSpPr txBox="1"/>
          <p:nvPr>
            <p:ph idx="1" type="subTitle"/>
          </p:nvPr>
        </p:nvSpPr>
        <p:spPr>
          <a:xfrm>
            <a:off x="720000" y="2246200"/>
            <a:ext cx="4987500" cy="139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Let's say an attacker injects the following malicious JSON, for example, via a web message: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76" name="Google Shape;1376;p42"/>
          <p:cNvGrpSpPr/>
          <p:nvPr/>
        </p:nvGrpSpPr>
        <p:grpSpPr>
          <a:xfrm>
            <a:off x="2508425" y="3974075"/>
            <a:ext cx="76825" cy="76800"/>
            <a:chOff x="3104875" y="1099400"/>
            <a:chExt cx="76825" cy="76800"/>
          </a:xfrm>
        </p:grpSpPr>
        <p:sp>
          <p:nvSpPr>
            <p:cNvPr id="1377" name="Google Shape;1377;p42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42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79" name="Google Shape;1379;p42"/>
          <p:cNvGrpSpPr/>
          <p:nvPr/>
        </p:nvGrpSpPr>
        <p:grpSpPr>
          <a:xfrm>
            <a:off x="3880625" y="914550"/>
            <a:ext cx="76825" cy="76800"/>
            <a:chOff x="3104875" y="1099400"/>
            <a:chExt cx="76825" cy="76800"/>
          </a:xfrm>
        </p:grpSpPr>
        <p:sp>
          <p:nvSpPr>
            <p:cNvPr id="1380" name="Google Shape;1380;p42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1" name="Google Shape;1381;p42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82" name="Google Shape;1382;p42"/>
          <p:cNvGrpSpPr/>
          <p:nvPr/>
        </p:nvGrpSpPr>
        <p:grpSpPr>
          <a:xfrm>
            <a:off x="5496800" y="2992425"/>
            <a:ext cx="76825" cy="76800"/>
            <a:chOff x="3104875" y="1099400"/>
            <a:chExt cx="76825" cy="76800"/>
          </a:xfrm>
        </p:grpSpPr>
        <p:sp>
          <p:nvSpPr>
            <p:cNvPr id="1383" name="Google Shape;1383;p42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4" name="Google Shape;1384;p42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385" name="Google Shape;1385;p42"/>
          <p:cNvPicPr preferRelativeResize="0"/>
          <p:nvPr/>
        </p:nvPicPr>
        <p:blipFill rotWithShape="1">
          <a:blip r:embed="rId4">
            <a:alphaModFix/>
          </a:blip>
          <a:srcRect b="4591" l="24331" r="23342" t="5721"/>
          <a:stretch/>
        </p:blipFill>
        <p:spPr>
          <a:xfrm rot="3189503">
            <a:off x="6334036" y="2295000"/>
            <a:ext cx="1857375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6" name="Google Shape;1386;p42"/>
          <p:cNvPicPr preferRelativeResize="0"/>
          <p:nvPr/>
        </p:nvPicPr>
        <p:blipFill rotWithShape="1">
          <a:blip r:embed="rId5">
            <a:alphaModFix/>
          </a:blip>
          <a:srcRect b="0" l="15236" r="10474" t="0"/>
          <a:stretch/>
        </p:blipFill>
        <p:spPr>
          <a:xfrm rot="-8866461">
            <a:off x="5681762" y="2864743"/>
            <a:ext cx="1535572" cy="1375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7" name="Google Shape;1387;p42"/>
          <p:cNvPicPr preferRelativeResize="0"/>
          <p:nvPr/>
        </p:nvPicPr>
        <p:blipFill rotWithShape="1">
          <a:blip r:embed="rId6">
            <a:alphaModFix/>
          </a:blip>
          <a:srcRect b="0" l="22009" r="18455" t="0"/>
          <a:stretch/>
        </p:blipFill>
        <p:spPr>
          <a:xfrm rot="1203246">
            <a:off x="7347606" y="1729371"/>
            <a:ext cx="1115441" cy="1053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8" name="Google Shape;1388;p42"/>
          <p:cNvPicPr preferRelativeResize="0"/>
          <p:nvPr/>
        </p:nvPicPr>
        <p:blipFill rotWithShape="1">
          <a:blip r:embed="rId7">
            <a:alphaModFix/>
          </a:blip>
          <a:srcRect b="8336" l="18647" r="8852" t="7960"/>
          <a:stretch/>
        </p:blipFill>
        <p:spPr>
          <a:xfrm rot="-1406505">
            <a:off x="5352664" y="1240081"/>
            <a:ext cx="1891408" cy="1228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9" name="Google Shape;1389;p4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79938" y="2928338"/>
            <a:ext cx="3733800" cy="197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3" name="Shape 1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4" name="Google Shape;1394;p43"/>
          <p:cNvPicPr preferRelativeResize="0"/>
          <p:nvPr/>
        </p:nvPicPr>
        <p:blipFill rotWithShape="1">
          <a:blip r:embed="rId3">
            <a:alphaModFix/>
          </a:blip>
          <a:srcRect b="5838" l="25537" r="23467" t="7152"/>
          <a:stretch/>
        </p:blipFill>
        <p:spPr>
          <a:xfrm>
            <a:off x="5865751" y="384075"/>
            <a:ext cx="1671077" cy="16038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5" name="Google Shape;1395;p43"/>
          <p:cNvSpPr txBox="1"/>
          <p:nvPr>
            <p:ph type="title"/>
          </p:nvPr>
        </p:nvSpPr>
        <p:spPr>
          <a:xfrm>
            <a:off x="720000" y="1673500"/>
            <a:ext cx="44664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Prototype pollution via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JSON Input</a:t>
            </a:r>
            <a:endParaRPr/>
          </a:p>
        </p:txBody>
      </p:sp>
      <p:grpSp>
        <p:nvGrpSpPr>
          <p:cNvPr id="1396" name="Google Shape;1396;p43"/>
          <p:cNvGrpSpPr/>
          <p:nvPr/>
        </p:nvGrpSpPr>
        <p:grpSpPr>
          <a:xfrm>
            <a:off x="2508425" y="3974075"/>
            <a:ext cx="76825" cy="76800"/>
            <a:chOff x="3104875" y="1099400"/>
            <a:chExt cx="76825" cy="76800"/>
          </a:xfrm>
        </p:grpSpPr>
        <p:sp>
          <p:nvSpPr>
            <p:cNvPr id="1397" name="Google Shape;1397;p43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8" name="Google Shape;1398;p43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99" name="Google Shape;1399;p43"/>
          <p:cNvGrpSpPr/>
          <p:nvPr/>
        </p:nvGrpSpPr>
        <p:grpSpPr>
          <a:xfrm>
            <a:off x="3880625" y="914550"/>
            <a:ext cx="76825" cy="76800"/>
            <a:chOff x="3104875" y="1099400"/>
            <a:chExt cx="76825" cy="76800"/>
          </a:xfrm>
        </p:grpSpPr>
        <p:sp>
          <p:nvSpPr>
            <p:cNvPr id="1400" name="Google Shape;1400;p43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1" name="Google Shape;1401;p43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02" name="Google Shape;1402;p43"/>
          <p:cNvGrpSpPr/>
          <p:nvPr/>
        </p:nvGrpSpPr>
        <p:grpSpPr>
          <a:xfrm>
            <a:off x="5496800" y="2992425"/>
            <a:ext cx="76825" cy="76800"/>
            <a:chOff x="3104875" y="1099400"/>
            <a:chExt cx="76825" cy="76800"/>
          </a:xfrm>
        </p:grpSpPr>
        <p:sp>
          <p:nvSpPr>
            <p:cNvPr id="1403" name="Google Shape;1403;p43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4" name="Google Shape;1404;p43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405" name="Google Shape;1405;p43"/>
          <p:cNvPicPr preferRelativeResize="0"/>
          <p:nvPr/>
        </p:nvPicPr>
        <p:blipFill rotWithShape="1">
          <a:blip r:embed="rId4">
            <a:alphaModFix/>
          </a:blip>
          <a:srcRect b="4591" l="24331" r="23342" t="5721"/>
          <a:stretch/>
        </p:blipFill>
        <p:spPr>
          <a:xfrm rot="3189503">
            <a:off x="6334036" y="2295000"/>
            <a:ext cx="1857375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6" name="Google Shape;1406;p43"/>
          <p:cNvPicPr preferRelativeResize="0"/>
          <p:nvPr/>
        </p:nvPicPr>
        <p:blipFill rotWithShape="1">
          <a:blip r:embed="rId5">
            <a:alphaModFix/>
          </a:blip>
          <a:srcRect b="0" l="15236" r="10474" t="0"/>
          <a:stretch/>
        </p:blipFill>
        <p:spPr>
          <a:xfrm rot="-8866461">
            <a:off x="5681762" y="2864743"/>
            <a:ext cx="1535572" cy="1375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7" name="Google Shape;1407;p43"/>
          <p:cNvPicPr preferRelativeResize="0"/>
          <p:nvPr/>
        </p:nvPicPr>
        <p:blipFill rotWithShape="1">
          <a:blip r:embed="rId6">
            <a:alphaModFix/>
          </a:blip>
          <a:srcRect b="0" l="22009" r="18455" t="0"/>
          <a:stretch/>
        </p:blipFill>
        <p:spPr>
          <a:xfrm rot="1203246">
            <a:off x="7347606" y="1729371"/>
            <a:ext cx="1115441" cy="1053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8" name="Google Shape;1408;p43"/>
          <p:cNvPicPr preferRelativeResize="0"/>
          <p:nvPr/>
        </p:nvPicPr>
        <p:blipFill rotWithShape="1">
          <a:blip r:embed="rId7">
            <a:alphaModFix/>
          </a:blip>
          <a:srcRect b="8336" l="18647" r="8852" t="7960"/>
          <a:stretch/>
        </p:blipFill>
        <p:spPr>
          <a:xfrm rot="-1406505">
            <a:off x="5352664" y="1240081"/>
            <a:ext cx="1891408" cy="1228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9" name="Google Shape;1409;p4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19100" y="3468650"/>
            <a:ext cx="8305800" cy="1285875"/>
          </a:xfrm>
          <a:prstGeom prst="rect">
            <a:avLst/>
          </a:prstGeom>
          <a:noFill/>
          <a:ln>
            <a:noFill/>
          </a:ln>
        </p:spPr>
      </p:pic>
      <p:sp>
        <p:nvSpPr>
          <p:cNvPr id="1410" name="Google Shape;1410;p43"/>
          <p:cNvSpPr txBox="1"/>
          <p:nvPr>
            <p:ph idx="1" type="subTitle"/>
          </p:nvPr>
        </p:nvSpPr>
        <p:spPr>
          <a:xfrm>
            <a:off x="720000" y="2122000"/>
            <a:ext cx="4987500" cy="139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the object is parsed with </a:t>
            </a:r>
            <a:r>
              <a:rPr lang="en">
                <a:latin typeface="Courier"/>
                <a:ea typeface="Courier"/>
                <a:cs typeface="Courier"/>
                <a:sym typeface="Courier"/>
              </a:rPr>
              <a:t>JSON.parse()</a:t>
            </a:r>
            <a:r>
              <a:rPr lang="en"/>
              <a:t> method it will have a new property with key </a:t>
            </a:r>
            <a:r>
              <a:rPr lang="en">
                <a:latin typeface="Courier"/>
                <a:ea typeface="Courier"/>
                <a:cs typeface="Courier"/>
                <a:sym typeface="Courier"/>
              </a:rPr>
              <a:t>__proto__</a:t>
            </a:r>
            <a:r>
              <a:rPr lang="en"/>
              <a:t>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</a:rPr>
              <a:t>This method treats any key in JSON object as an </a:t>
            </a:r>
            <a:r>
              <a:rPr b="1" lang="en">
                <a:solidFill>
                  <a:srgbClr val="FF0000"/>
                </a:solidFill>
              </a:rPr>
              <a:t>arbitrary</a:t>
            </a:r>
            <a:r>
              <a:rPr b="1" lang="en">
                <a:solidFill>
                  <a:srgbClr val="FF0000"/>
                </a:solidFill>
              </a:rPr>
              <a:t> string.</a:t>
            </a:r>
            <a:endParaRPr b="1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44"/>
          <p:cNvSpPr txBox="1"/>
          <p:nvPr>
            <p:ph type="title"/>
          </p:nvPr>
        </p:nvSpPr>
        <p:spPr>
          <a:xfrm>
            <a:off x="720000" y="539500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SINK</a:t>
            </a:r>
            <a:endParaRPr/>
          </a:p>
        </p:txBody>
      </p:sp>
      <p:sp>
        <p:nvSpPr>
          <p:cNvPr id="1416" name="Google Shape;1416;p44"/>
          <p:cNvSpPr txBox="1"/>
          <p:nvPr>
            <p:ph idx="1" type="subTitle"/>
          </p:nvPr>
        </p:nvSpPr>
        <p:spPr>
          <a:xfrm>
            <a:off x="720000" y="1448250"/>
            <a:ext cx="4877400" cy="238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 is a </a:t>
            </a:r>
            <a:r>
              <a:rPr b="1" lang="en"/>
              <a:t>JS function</a:t>
            </a:r>
            <a:r>
              <a:rPr lang="en"/>
              <a:t> or </a:t>
            </a:r>
            <a:r>
              <a:rPr b="1" lang="en"/>
              <a:t>DOM element</a:t>
            </a:r>
            <a:r>
              <a:rPr lang="en"/>
              <a:t>, which </a:t>
            </a:r>
            <a:r>
              <a:rPr b="1" lang="en"/>
              <a:t>enables</a:t>
            </a:r>
            <a:r>
              <a:rPr lang="en"/>
              <a:t> you to </a:t>
            </a:r>
            <a:r>
              <a:rPr b="1" lang="en"/>
              <a:t>execute arbitrary</a:t>
            </a:r>
            <a:r>
              <a:rPr lang="en"/>
              <a:t> </a:t>
            </a:r>
            <a:r>
              <a:rPr b="1" lang="en"/>
              <a:t>JS code</a:t>
            </a:r>
            <a:r>
              <a:rPr lang="en"/>
              <a:t> or </a:t>
            </a:r>
            <a:r>
              <a:rPr b="1" lang="en"/>
              <a:t>system commands</a:t>
            </a:r>
            <a:r>
              <a:rPr lang="en"/>
              <a:t>, if you can access them via prototype pollution.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17" name="Google Shape;1417;p44"/>
          <p:cNvGrpSpPr/>
          <p:nvPr/>
        </p:nvGrpSpPr>
        <p:grpSpPr>
          <a:xfrm>
            <a:off x="1235075" y="4054275"/>
            <a:ext cx="76825" cy="76800"/>
            <a:chOff x="3104875" y="1099400"/>
            <a:chExt cx="76825" cy="76800"/>
          </a:xfrm>
        </p:grpSpPr>
        <p:sp>
          <p:nvSpPr>
            <p:cNvPr id="1418" name="Google Shape;1418;p44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9" name="Google Shape;1419;p44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20" name="Google Shape;1420;p44"/>
          <p:cNvGrpSpPr/>
          <p:nvPr/>
        </p:nvGrpSpPr>
        <p:grpSpPr>
          <a:xfrm>
            <a:off x="1714950" y="845800"/>
            <a:ext cx="76825" cy="76800"/>
            <a:chOff x="3104875" y="1099400"/>
            <a:chExt cx="76825" cy="76800"/>
          </a:xfrm>
        </p:grpSpPr>
        <p:sp>
          <p:nvSpPr>
            <p:cNvPr id="1421" name="Google Shape;1421;p44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2" name="Google Shape;1422;p44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23" name="Google Shape;1423;p44"/>
          <p:cNvGrpSpPr/>
          <p:nvPr/>
        </p:nvGrpSpPr>
        <p:grpSpPr>
          <a:xfrm>
            <a:off x="5376475" y="3066125"/>
            <a:ext cx="76825" cy="76800"/>
            <a:chOff x="3104875" y="1099400"/>
            <a:chExt cx="76825" cy="76800"/>
          </a:xfrm>
        </p:grpSpPr>
        <p:sp>
          <p:nvSpPr>
            <p:cNvPr id="1424" name="Google Shape;1424;p44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5" name="Google Shape;1425;p44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426" name="Google Shape;1426;p44"/>
          <p:cNvPicPr preferRelativeResize="0"/>
          <p:nvPr/>
        </p:nvPicPr>
        <p:blipFill rotWithShape="1">
          <a:blip r:embed="rId3">
            <a:alphaModFix/>
          </a:blip>
          <a:srcRect b="4591" l="24331" r="23342" t="5721"/>
          <a:stretch/>
        </p:blipFill>
        <p:spPr>
          <a:xfrm rot="2268302">
            <a:off x="6219637" y="2590174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7" name="Google Shape;1427;p44"/>
          <p:cNvPicPr preferRelativeResize="0"/>
          <p:nvPr/>
        </p:nvPicPr>
        <p:blipFill rotWithShape="1">
          <a:blip r:embed="rId4">
            <a:alphaModFix/>
          </a:blip>
          <a:srcRect b="0" l="15236" r="10474" t="0"/>
          <a:stretch/>
        </p:blipFill>
        <p:spPr>
          <a:xfrm rot="-8866461">
            <a:off x="7184037" y="1883943"/>
            <a:ext cx="1535572" cy="1375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8" name="Google Shape;1428;p44"/>
          <p:cNvPicPr preferRelativeResize="0"/>
          <p:nvPr/>
        </p:nvPicPr>
        <p:blipFill rotWithShape="1">
          <a:blip r:embed="rId5">
            <a:alphaModFix/>
          </a:blip>
          <a:srcRect b="0" l="22009" r="18455" t="0"/>
          <a:stretch/>
        </p:blipFill>
        <p:spPr>
          <a:xfrm rot="1203246">
            <a:off x="5673206" y="1367046"/>
            <a:ext cx="1115441" cy="1053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9" name="Google Shape;1429;p44"/>
          <p:cNvPicPr preferRelativeResize="0"/>
          <p:nvPr/>
        </p:nvPicPr>
        <p:blipFill rotWithShape="1">
          <a:blip r:embed="rId6">
            <a:alphaModFix/>
          </a:blip>
          <a:srcRect b="8336" l="18647" r="8852" t="7960"/>
          <a:stretch/>
        </p:blipFill>
        <p:spPr>
          <a:xfrm rot="-1406513">
            <a:off x="5138385" y="3649387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0" name="Google Shape;1430;p44"/>
          <p:cNvPicPr preferRelativeResize="0"/>
          <p:nvPr/>
        </p:nvPicPr>
        <p:blipFill rotWithShape="1">
          <a:blip r:embed="rId7">
            <a:alphaModFix/>
          </a:blip>
          <a:srcRect b="5838" l="25537" r="23467" t="7152"/>
          <a:stretch/>
        </p:blipFill>
        <p:spPr>
          <a:xfrm>
            <a:off x="6634726" y="778425"/>
            <a:ext cx="1671077" cy="160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4" name="Shape 1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5" name="Google Shape;1435;p45"/>
          <p:cNvSpPr txBox="1"/>
          <p:nvPr>
            <p:ph type="title"/>
          </p:nvPr>
        </p:nvSpPr>
        <p:spPr>
          <a:xfrm>
            <a:off x="720000" y="539500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EXPLOITABLE GADGET</a:t>
            </a:r>
            <a:endParaRPr/>
          </a:p>
        </p:txBody>
      </p:sp>
      <p:sp>
        <p:nvSpPr>
          <p:cNvPr id="1436" name="Google Shape;1436;p45"/>
          <p:cNvSpPr txBox="1"/>
          <p:nvPr>
            <p:ph idx="1" type="subTitle"/>
          </p:nvPr>
        </p:nvSpPr>
        <p:spPr>
          <a:xfrm>
            <a:off x="720000" y="1448250"/>
            <a:ext cx="4466400" cy="238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 is </a:t>
            </a:r>
            <a:r>
              <a:rPr lang="en"/>
              <a:t>any </a:t>
            </a:r>
            <a:r>
              <a:rPr b="1" lang="en"/>
              <a:t>property</a:t>
            </a:r>
            <a:r>
              <a:rPr lang="en"/>
              <a:t> that is passed into a </a:t>
            </a:r>
            <a:r>
              <a:rPr b="1" lang="en"/>
              <a:t>sink</a:t>
            </a:r>
            <a:r>
              <a:rPr lang="en"/>
              <a:t> </a:t>
            </a:r>
            <a:r>
              <a:rPr b="1" lang="en"/>
              <a:t>without</a:t>
            </a:r>
            <a:r>
              <a:rPr lang="en"/>
              <a:t> proper </a:t>
            </a:r>
            <a:r>
              <a:rPr b="1" lang="en"/>
              <a:t>filtering</a:t>
            </a:r>
            <a:r>
              <a:rPr lang="en"/>
              <a:t> or</a:t>
            </a:r>
            <a:r>
              <a:rPr b="1" lang="en"/>
              <a:t> sanitization</a:t>
            </a:r>
            <a:r>
              <a:rPr lang="en"/>
              <a:t>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any property that is: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◆"/>
            </a:pPr>
            <a:r>
              <a:rPr lang="en"/>
              <a:t>Used by the application in an unsafe way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◆"/>
            </a:pPr>
            <a:r>
              <a:rPr lang="en"/>
              <a:t>A</a:t>
            </a:r>
            <a:r>
              <a:rPr lang="en"/>
              <a:t>ttacker-controllable via prototype pollution. </a:t>
            </a:r>
            <a:endParaRPr/>
          </a:p>
        </p:txBody>
      </p:sp>
      <p:grpSp>
        <p:nvGrpSpPr>
          <p:cNvPr id="1437" name="Google Shape;1437;p45"/>
          <p:cNvGrpSpPr/>
          <p:nvPr/>
        </p:nvGrpSpPr>
        <p:grpSpPr>
          <a:xfrm>
            <a:off x="1235075" y="4054275"/>
            <a:ext cx="76825" cy="76800"/>
            <a:chOff x="3104875" y="1099400"/>
            <a:chExt cx="76825" cy="76800"/>
          </a:xfrm>
        </p:grpSpPr>
        <p:sp>
          <p:nvSpPr>
            <p:cNvPr id="1438" name="Google Shape;1438;p45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9" name="Google Shape;1439;p45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40" name="Google Shape;1440;p45"/>
          <p:cNvGrpSpPr/>
          <p:nvPr/>
        </p:nvGrpSpPr>
        <p:grpSpPr>
          <a:xfrm>
            <a:off x="1714950" y="845800"/>
            <a:ext cx="76825" cy="76800"/>
            <a:chOff x="3104875" y="1099400"/>
            <a:chExt cx="76825" cy="76800"/>
          </a:xfrm>
        </p:grpSpPr>
        <p:sp>
          <p:nvSpPr>
            <p:cNvPr id="1441" name="Google Shape;1441;p45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2" name="Google Shape;1442;p45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43" name="Google Shape;1443;p45"/>
          <p:cNvGrpSpPr/>
          <p:nvPr/>
        </p:nvGrpSpPr>
        <p:grpSpPr>
          <a:xfrm>
            <a:off x="5376475" y="3066125"/>
            <a:ext cx="76825" cy="76800"/>
            <a:chOff x="3104875" y="1099400"/>
            <a:chExt cx="76825" cy="76800"/>
          </a:xfrm>
        </p:grpSpPr>
        <p:sp>
          <p:nvSpPr>
            <p:cNvPr id="1444" name="Google Shape;1444;p45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5" name="Google Shape;1445;p45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446" name="Google Shape;1446;p45"/>
          <p:cNvPicPr preferRelativeResize="0"/>
          <p:nvPr/>
        </p:nvPicPr>
        <p:blipFill rotWithShape="1">
          <a:blip r:embed="rId3">
            <a:alphaModFix/>
          </a:blip>
          <a:srcRect b="4591" l="24331" r="23342" t="5721"/>
          <a:stretch/>
        </p:blipFill>
        <p:spPr>
          <a:xfrm rot="2268302">
            <a:off x="6219637" y="2590174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7" name="Google Shape;1447;p45"/>
          <p:cNvPicPr preferRelativeResize="0"/>
          <p:nvPr/>
        </p:nvPicPr>
        <p:blipFill rotWithShape="1">
          <a:blip r:embed="rId4">
            <a:alphaModFix/>
          </a:blip>
          <a:srcRect b="0" l="15236" r="10474" t="0"/>
          <a:stretch/>
        </p:blipFill>
        <p:spPr>
          <a:xfrm rot="-8866461">
            <a:off x="7184037" y="1883943"/>
            <a:ext cx="1535572" cy="1375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8" name="Google Shape;1448;p45"/>
          <p:cNvPicPr preferRelativeResize="0"/>
          <p:nvPr/>
        </p:nvPicPr>
        <p:blipFill rotWithShape="1">
          <a:blip r:embed="rId5">
            <a:alphaModFix/>
          </a:blip>
          <a:srcRect b="0" l="22009" r="18455" t="0"/>
          <a:stretch/>
        </p:blipFill>
        <p:spPr>
          <a:xfrm rot="1203246">
            <a:off x="5673206" y="1367046"/>
            <a:ext cx="1115441" cy="1053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9" name="Google Shape;1449;p45"/>
          <p:cNvPicPr preferRelativeResize="0"/>
          <p:nvPr/>
        </p:nvPicPr>
        <p:blipFill rotWithShape="1">
          <a:blip r:embed="rId6">
            <a:alphaModFix/>
          </a:blip>
          <a:srcRect b="8336" l="18647" r="8852" t="7960"/>
          <a:stretch/>
        </p:blipFill>
        <p:spPr>
          <a:xfrm rot="-1406513">
            <a:off x="5138385" y="3649387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0" name="Google Shape;1450;p45"/>
          <p:cNvPicPr preferRelativeResize="0"/>
          <p:nvPr/>
        </p:nvPicPr>
        <p:blipFill rotWithShape="1">
          <a:blip r:embed="rId7">
            <a:alphaModFix/>
          </a:blip>
          <a:srcRect b="5838" l="25537" r="23467" t="7152"/>
          <a:stretch/>
        </p:blipFill>
        <p:spPr>
          <a:xfrm>
            <a:off x="6634726" y="778425"/>
            <a:ext cx="1671077" cy="160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4" name="Shape 1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5" name="Google Shape;1455;p46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CLIENT VS SERVER</a:t>
            </a:r>
            <a:endParaRPr/>
          </a:p>
        </p:txBody>
      </p:sp>
      <p:sp>
        <p:nvSpPr>
          <p:cNvPr id="1456" name="Google Shape;1456;p46"/>
          <p:cNvSpPr txBox="1"/>
          <p:nvPr>
            <p:ph idx="3" type="subTitle"/>
          </p:nvPr>
        </p:nvSpPr>
        <p:spPr>
          <a:xfrm>
            <a:off x="5055188" y="2442566"/>
            <a:ext cx="25056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SERVER</a:t>
            </a:r>
            <a:endParaRPr/>
          </a:p>
        </p:txBody>
      </p:sp>
      <p:sp>
        <p:nvSpPr>
          <p:cNvPr id="1457" name="Google Shape;1457;p46"/>
          <p:cNvSpPr txBox="1"/>
          <p:nvPr>
            <p:ph idx="4" type="subTitle"/>
          </p:nvPr>
        </p:nvSpPr>
        <p:spPr>
          <a:xfrm>
            <a:off x="1583188" y="2452866"/>
            <a:ext cx="25056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CLIENT</a:t>
            </a:r>
            <a:endParaRPr/>
          </a:p>
        </p:txBody>
      </p:sp>
      <p:sp>
        <p:nvSpPr>
          <p:cNvPr id="1458" name="Google Shape;1458;p46"/>
          <p:cNvSpPr/>
          <p:nvPr/>
        </p:nvSpPr>
        <p:spPr>
          <a:xfrm rot="5400000">
            <a:off x="2357950" y="1285542"/>
            <a:ext cx="956100" cy="828600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733C9B">
              <a:alpha val="33020"/>
            </a:srgbClr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9" name="Google Shape;1459;p46"/>
          <p:cNvSpPr/>
          <p:nvPr/>
        </p:nvSpPr>
        <p:spPr>
          <a:xfrm rot="5400000">
            <a:off x="5829938" y="1343567"/>
            <a:ext cx="956100" cy="828600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733C9B">
              <a:alpha val="33020"/>
            </a:srgbClr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60" name="Google Shape;1460;p46"/>
          <p:cNvGrpSpPr/>
          <p:nvPr/>
        </p:nvGrpSpPr>
        <p:grpSpPr>
          <a:xfrm>
            <a:off x="7123225" y="1144988"/>
            <a:ext cx="76825" cy="76800"/>
            <a:chOff x="3104875" y="1099400"/>
            <a:chExt cx="76825" cy="76800"/>
          </a:xfrm>
        </p:grpSpPr>
        <p:sp>
          <p:nvSpPr>
            <p:cNvPr id="1461" name="Google Shape;1461;p46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2" name="Google Shape;1462;p46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63" name="Google Shape;1463;p46"/>
          <p:cNvGrpSpPr/>
          <p:nvPr/>
        </p:nvGrpSpPr>
        <p:grpSpPr>
          <a:xfrm>
            <a:off x="1062850" y="3623963"/>
            <a:ext cx="76825" cy="76800"/>
            <a:chOff x="3104875" y="1099400"/>
            <a:chExt cx="76825" cy="76800"/>
          </a:xfrm>
        </p:grpSpPr>
        <p:sp>
          <p:nvSpPr>
            <p:cNvPr id="1464" name="Google Shape;1464;p46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5" name="Google Shape;1465;p46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66" name="Google Shape;1466;p46"/>
          <p:cNvGrpSpPr/>
          <p:nvPr/>
        </p:nvGrpSpPr>
        <p:grpSpPr>
          <a:xfrm>
            <a:off x="1506350" y="1719463"/>
            <a:ext cx="76825" cy="76800"/>
            <a:chOff x="3104875" y="1099400"/>
            <a:chExt cx="76825" cy="76800"/>
          </a:xfrm>
        </p:grpSpPr>
        <p:sp>
          <p:nvSpPr>
            <p:cNvPr id="1467" name="Google Shape;1467;p46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8" name="Google Shape;1468;p46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469" name="Google Shape;1469;p46"/>
          <p:cNvPicPr preferRelativeResize="0"/>
          <p:nvPr/>
        </p:nvPicPr>
        <p:blipFill rotWithShape="1">
          <a:blip r:embed="rId3">
            <a:alphaModFix/>
          </a:blip>
          <a:srcRect b="0" l="15236" r="10474" t="0"/>
          <a:stretch/>
        </p:blipFill>
        <p:spPr>
          <a:xfrm rot="-5710310">
            <a:off x="7371788" y="1756612"/>
            <a:ext cx="1552574" cy="13908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0" name="Google Shape;1470;p46"/>
          <p:cNvPicPr preferRelativeResize="0"/>
          <p:nvPr/>
        </p:nvPicPr>
        <p:blipFill rotWithShape="1">
          <a:blip r:embed="rId4">
            <a:alphaModFix/>
          </a:blip>
          <a:srcRect b="0" l="22009" r="18455" t="0"/>
          <a:stretch/>
        </p:blipFill>
        <p:spPr>
          <a:xfrm rot="-8473750">
            <a:off x="511779" y="2063733"/>
            <a:ext cx="903665" cy="85380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71" name="Google Shape;1471;p46"/>
          <p:cNvGrpSpPr/>
          <p:nvPr/>
        </p:nvGrpSpPr>
        <p:grpSpPr>
          <a:xfrm>
            <a:off x="2567652" y="1456208"/>
            <a:ext cx="536674" cy="487324"/>
            <a:chOff x="3310483" y="4029687"/>
            <a:chExt cx="601990" cy="546634"/>
          </a:xfrm>
        </p:grpSpPr>
        <p:sp>
          <p:nvSpPr>
            <p:cNvPr id="1472" name="Google Shape;1472;p46"/>
            <p:cNvSpPr/>
            <p:nvPr/>
          </p:nvSpPr>
          <p:spPr>
            <a:xfrm>
              <a:off x="3310483" y="4029687"/>
              <a:ext cx="601990" cy="546634"/>
            </a:xfrm>
            <a:custGeom>
              <a:rect b="b" l="l" r="r" t="t"/>
              <a:pathLst>
                <a:path extrusionOk="0" h="16481" w="18150">
                  <a:moveTo>
                    <a:pt x="17530" y="531"/>
                  </a:moveTo>
                  <a:cubicBezTo>
                    <a:pt x="17578" y="531"/>
                    <a:pt x="17618" y="572"/>
                    <a:pt x="17618" y="621"/>
                  </a:cubicBezTo>
                  <a:lnTo>
                    <a:pt x="17618" y="10200"/>
                  </a:lnTo>
                  <a:lnTo>
                    <a:pt x="17387" y="10200"/>
                  </a:lnTo>
                  <a:lnTo>
                    <a:pt x="17387" y="1029"/>
                  </a:lnTo>
                  <a:cubicBezTo>
                    <a:pt x="17387" y="881"/>
                    <a:pt x="17269" y="763"/>
                    <a:pt x="17122" y="763"/>
                  </a:cubicBezTo>
                  <a:lnTo>
                    <a:pt x="15102" y="763"/>
                  </a:lnTo>
                  <a:cubicBezTo>
                    <a:pt x="14955" y="763"/>
                    <a:pt x="14836" y="881"/>
                    <a:pt x="14836" y="1029"/>
                  </a:cubicBezTo>
                  <a:cubicBezTo>
                    <a:pt x="14836" y="1175"/>
                    <a:pt x="14955" y="1294"/>
                    <a:pt x="15102" y="1294"/>
                  </a:cubicBezTo>
                  <a:lnTo>
                    <a:pt x="16855" y="1294"/>
                  </a:lnTo>
                  <a:lnTo>
                    <a:pt x="16855" y="10200"/>
                  </a:lnTo>
                  <a:lnTo>
                    <a:pt x="1295" y="10200"/>
                  </a:lnTo>
                  <a:lnTo>
                    <a:pt x="1295" y="1294"/>
                  </a:lnTo>
                  <a:lnTo>
                    <a:pt x="13506" y="1294"/>
                  </a:lnTo>
                  <a:cubicBezTo>
                    <a:pt x="13653" y="1294"/>
                    <a:pt x="13772" y="1175"/>
                    <a:pt x="13772" y="1029"/>
                  </a:cubicBezTo>
                  <a:cubicBezTo>
                    <a:pt x="13772" y="881"/>
                    <a:pt x="13653" y="763"/>
                    <a:pt x="13506" y="763"/>
                  </a:cubicBezTo>
                  <a:lnTo>
                    <a:pt x="1029" y="763"/>
                  </a:lnTo>
                  <a:cubicBezTo>
                    <a:pt x="882" y="763"/>
                    <a:pt x="763" y="881"/>
                    <a:pt x="763" y="1029"/>
                  </a:cubicBezTo>
                  <a:lnTo>
                    <a:pt x="763" y="10200"/>
                  </a:lnTo>
                  <a:lnTo>
                    <a:pt x="532" y="10200"/>
                  </a:lnTo>
                  <a:lnTo>
                    <a:pt x="532" y="621"/>
                  </a:lnTo>
                  <a:cubicBezTo>
                    <a:pt x="532" y="572"/>
                    <a:pt x="573" y="531"/>
                    <a:pt x="620" y="531"/>
                  </a:cubicBezTo>
                  <a:close/>
                  <a:moveTo>
                    <a:pt x="10035" y="10732"/>
                  </a:moveTo>
                  <a:lnTo>
                    <a:pt x="10035" y="11085"/>
                  </a:lnTo>
                  <a:lnTo>
                    <a:pt x="8117" y="11085"/>
                  </a:lnTo>
                  <a:lnTo>
                    <a:pt x="8117" y="10732"/>
                  </a:lnTo>
                  <a:close/>
                  <a:moveTo>
                    <a:pt x="10453" y="13143"/>
                  </a:moveTo>
                  <a:lnTo>
                    <a:pt x="10453" y="14651"/>
                  </a:lnTo>
                  <a:lnTo>
                    <a:pt x="7697" y="14651"/>
                  </a:lnTo>
                  <a:lnTo>
                    <a:pt x="7697" y="13143"/>
                  </a:lnTo>
                  <a:close/>
                  <a:moveTo>
                    <a:pt x="621" y="1"/>
                  </a:moveTo>
                  <a:cubicBezTo>
                    <a:pt x="278" y="1"/>
                    <a:pt x="0" y="279"/>
                    <a:pt x="0" y="621"/>
                  </a:cubicBezTo>
                  <a:lnTo>
                    <a:pt x="0" y="12495"/>
                  </a:lnTo>
                  <a:cubicBezTo>
                    <a:pt x="0" y="12852"/>
                    <a:pt x="291" y="13143"/>
                    <a:pt x="648" y="13143"/>
                  </a:cubicBezTo>
                  <a:lnTo>
                    <a:pt x="3368" y="13143"/>
                  </a:lnTo>
                  <a:cubicBezTo>
                    <a:pt x="3515" y="13143"/>
                    <a:pt x="3634" y="13024"/>
                    <a:pt x="3634" y="12877"/>
                  </a:cubicBezTo>
                  <a:cubicBezTo>
                    <a:pt x="3634" y="12730"/>
                    <a:pt x="3515" y="12611"/>
                    <a:pt x="3368" y="12611"/>
                  </a:cubicBezTo>
                  <a:lnTo>
                    <a:pt x="648" y="12611"/>
                  </a:lnTo>
                  <a:cubicBezTo>
                    <a:pt x="585" y="12611"/>
                    <a:pt x="532" y="12558"/>
                    <a:pt x="532" y="12495"/>
                  </a:cubicBezTo>
                  <a:lnTo>
                    <a:pt x="532" y="10732"/>
                  </a:lnTo>
                  <a:lnTo>
                    <a:pt x="7585" y="10732"/>
                  </a:lnTo>
                  <a:lnTo>
                    <a:pt x="7585" y="11161"/>
                  </a:lnTo>
                  <a:cubicBezTo>
                    <a:pt x="7585" y="11413"/>
                    <a:pt x="7789" y="11617"/>
                    <a:pt x="8042" y="11617"/>
                  </a:cubicBezTo>
                  <a:lnTo>
                    <a:pt x="10110" y="11617"/>
                  </a:lnTo>
                  <a:cubicBezTo>
                    <a:pt x="10361" y="11617"/>
                    <a:pt x="10566" y="11413"/>
                    <a:pt x="10566" y="11161"/>
                  </a:cubicBezTo>
                  <a:lnTo>
                    <a:pt x="10566" y="10732"/>
                  </a:lnTo>
                  <a:lnTo>
                    <a:pt x="17618" y="10732"/>
                  </a:lnTo>
                  <a:lnTo>
                    <a:pt x="17618" y="12495"/>
                  </a:lnTo>
                  <a:cubicBezTo>
                    <a:pt x="17618" y="12558"/>
                    <a:pt x="17566" y="12611"/>
                    <a:pt x="17503" y="12611"/>
                  </a:cubicBezTo>
                  <a:lnTo>
                    <a:pt x="5140" y="12611"/>
                  </a:lnTo>
                  <a:cubicBezTo>
                    <a:pt x="4993" y="12611"/>
                    <a:pt x="4874" y="12730"/>
                    <a:pt x="4874" y="12877"/>
                  </a:cubicBezTo>
                  <a:cubicBezTo>
                    <a:pt x="4874" y="13024"/>
                    <a:pt x="4993" y="13143"/>
                    <a:pt x="5140" y="13143"/>
                  </a:cubicBezTo>
                  <a:lnTo>
                    <a:pt x="7165" y="13143"/>
                  </a:lnTo>
                  <a:lnTo>
                    <a:pt x="7165" y="14651"/>
                  </a:lnTo>
                  <a:lnTo>
                    <a:pt x="3878" y="14651"/>
                  </a:lnTo>
                  <a:cubicBezTo>
                    <a:pt x="3536" y="14651"/>
                    <a:pt x="3258" y="14929"/>
                    <a:pt x="3258" y="15271"/>
                  </a:cubicBezTo>
                  <a:lnTo>
                    <a:pt x="3258" y="15861"/>
                  </a:lnTo>
                  <a:cubicBezTo>
                    <a:pt x="3258" y="16203"/>
                    <a:pt x="3536" y="16481"/>
                    <a:pt x="3878" y="16481"/>
                  </a:cubicBezTo>
                  <a:lnTo>
                    <a:pt x="11663" y="16481"/>
                  </a:lnTo>
                  <a:cubicBezTo>
                    <a:pt x="11810" y="16481"/>
                    <a:pt x="11929" y="16362"/>
                    <a:pt x="11929" y="16215"/>
                  </a:cubicBezTo>
                  <a:cubicBezTo>
                    <a:pt x="11929" y="16068"/>
                    <a:pt x="11810" y="15949"/>
                    <a:pt x="11663" y="15949"/>
                  </a:cubicBezTo>
                  <a:lnTo>
                    <a:pt x="3878" y="15949"/>
                  </a:lnTo>
                  <a:cubicBezTo>
                    <a:pt x="3830" y="15949"/>
                    <a:pt x="3790" y="15908"/>
                    <a:pt x="3790" y="15861"/>
                  </a:cubicBezTo>
                  <a:lnTo>
                    <a:pt x="3790" y="15271"/>
                  </a:lnTo>
                  <a:cubicBezTo>
                    <a:pt x="3790" y="15223"/>
                    <a:pt x="3830" y="15182"/>
                    <a:pt x="3878" y="15182"/>
                  </a:cubicBezTo>
                  <a:lnTo>
                    <a:pt x="14272" y="15182"/>
                  </a:lnTo>
                  <a:cubicBezTo>
                    <a:pt x="14320" y="15182"/>
                    <a:pt x="14360" y="15223"/>
                    <a:pt x="14360" y="15271"/>
                  </a:cubicBezTo>
                  <a:lnTo>
                    <a:pt x="14360" y="15861"/>
                  </a:lnTo>
                  <a:cubicBezTo>
                    <a:pt x="14360" y="15909"/>
                    <a:pt x="14320" y="15949"/>
                    <a:pt x="14272" y="15949"/>
                  </a:cubicBezTo>
                  <a:lnTo>
                    <a:pt x="13293" y="15949"/>
                  </a:lnTo>
                  <a:cubicBezTo>
                    <a:pt x="13147" y="15949"/>
                    <a:pt x="13028" y="16068"/>
                    <a:pt x="13028" y="16215"/>
                  </a:cubicBezTo>
                  <a:cubicBezTo>
                    <a:pt x="13028" y="16362"/>
                    <a:pt x="13147" y="16481"/>
                    <a:pt x="13293" y="16481"/>
                  </a:cubicBezTo>
                  <a:lnTo>
                    <a:pt x="14272" y="16481"/>
                  </a:lnTo>
                  <a:cubicBezTo>
                    <a:pt x="14614" y="16481"/>
                    <a:pt x="14892" y="16203"/>
                    <a:pt x="14892" y="15861"/>
                  </a:cubicBezTo>
                  <a:lnTo>
                    <a:pt x="14892" y="15271"/>
                  </a:lnTo>
                  <a:cubicBezTo>
                    <a:pt x="14892" y="14929"/>
                    <a:pt x="14614" y="14651"/>
                    <a:pt x="14272" y="14651"/>
                  </a:cubicBezTo>
                  <a:lnTo>
                    <a:pt x="10985" y="14651"/>
                  </a:lnTo>
                  <a:lnTo>
                    <a:pt x="10985" y="13143"/>
                  </a:lnTo>
                  <a:lnTo>
                    <a:pt x="17503" y="13143"/>
                  </a:lnTo>
                  <a:cubicBezTo>
                    <a:pt x="17859" y="13143"/>
                    <a:pt x="18150" y="12852"/>
                    <a:pt x="18150" y="12495"/>
                  </a:cubicBezTo>
                  <a:lnTo>
                    <a:pt x="18150" y="621"/>
                  </a:lnTo>
                  <a:cubicBezTo>
                    <a:pt x="18150" y="279"/>
                    <a:pt x="17872" y="1"/>
                    <a:pt x="175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3" name="Google Shape;1473;p46"/>
            <p:cNvSpPr/>
            <p:nvPr/>
          </p:nvSpPr>
          <p:spPr>
            <a:xfrm>
              <a:off x="3801030" y="4406437"/>
              <a:ext cx="17678" cy="17678"/>
            </a:xfrm>
            <a:custGeom>
              <a:rect b="b" l="l" r="r" t="t"/>
              <a:pathLst>
                <a:path extrusionOk="0" h="533" w="533">
                  <a:moveTo>
                    <a:pt x="266" y="0"/>
                  </a:moveTo>
                  <a:cubicBezTo>
                    <a:pt x="196" y="0"/>
                    <a:pt x="128" y="28"/>
                    <a:pt x="78" y="77"/>
                  </a:cubicBezTo>
                  <a:cubicBezTo>
                    <a:pt x="28" y="128"/>
                    <a:pt x="0" y="195"/>
                    <a:pt x="0" y="266"/>
                  </a:cubicBezTo>
                  <a:cubicBezTo>
                    <a:pt x="0" y="336"/>
                    <a:pt x="28" y="405"/>
                    <a:pt x="78" y="454"/>
                  </a:cubicBezTo>
                  <a:cubicBezTo>
                    <a:pt x="128" y="504"/>
                    <a:pt x="197" y="532"/>
                    <a:pt x="266" y="532"/>
                  </a:cubicBezTo>
                  <a:cubicBezTo>
                    <a:pt x="336" y="532"/>
                    <a:pt x="405" y="504"/>
                    <a:pt x="454" y="454"/>
                  </a:cubicBezTo>
                  <a:cubicBezTo>
                    <a:pt x="504" y="405"/>
                    <a:pt x="532" y="336"/>
                    <a:pt x="532" y="266"/>
                  </a:cubicBezTo>
                  <a:cubicBezTo>
                    <a:pt x="532" y="195"/>
                    <a:pt x="504" y="128"/>
                    <a:pt x="454" y="77"/>
                  </a:cubicBezTo>
                  <a:cubicBezTo>
                    <a:pt x="405" y="28"/>
                    <a:pt x="336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4" name="Google Shape;1474;p46"/>
            <p:cNvSpPr/>
            <p:nvPr/>
          </p:nvSpPr>
          <p:spPr>
            <a:xfrm>
              <a:off x="3828659" y="4406437"/>
              <a:ext cx="17645" cy="17678"/>
            </a:xfrm>
            <a:custGeom>
              <a:rect b="b" l="l" r="r" t="t"/>
              <a:pathLst>
                <a:path extrusionOk="0" h="533" w="532">
                  <a:moveTo>
                    <a:pt x="266" y="0"/>
                  </a:moveTo>
                  <a:cubicBezTo>
                    <a:pt x="195" y="0"/>
                    <a:pt x="127" y="28"/>
                    <a:pt x="77" y="77"/>
                  </a:cubicBezTo>
                  <a:cubicBezTo>
                    <a:pt x="28" y="128"/>
                    <a:pt x="0" y="195"/>
                    <a:pt x="0" y="266"/>
                  </a:cubicBezTo>
                  <a:cubicBezTo>
                    <a:pt x="0" y="336"/>
                    <a:pt x="28" y="404"/>
                    <a:pt x="77" y="454"/>
                  </a:cubicBezTo>
                  <a:cubicBezTo>
                    <a:pt x="127" y="504"/>
                    <a:pt x="195" y="532"/>
                    <a:pt x="266" y="532"/>
                  </a:cubicBezTo>
                  <a:cubicBezTo>
                    <a:pt x="336" y="532"/>
                    <a:pt x="404" y="504"/>
                    <a:pt x="454" y="454"/>
                  </a:cubicBezTo>
                  <a:cubicBezTo>
                    <a:pt x="503" y="404"/>
                    <a:pt x="532" y="336"/>
                    <a:pt x="532" y="266"/>
                  </a:cubicBezTo>
                  <a:cubicBezTo>
                    <a:pt x="532" y="195"/>
                    <a:pt x="503" y="128"/>
                    <a:pt x="454" y="77"/>
                  </a:cubicBezTo>
                  <a:cubicBezTo>
                    <a:pt x="404" y="28"/>
                    <a:pt x="336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5" name="Google Shape;1475;p46"/>
            <p:cNvSpPr/>
            <p:nvPr/>
          </p:nvSpPr>
          <p:spPr>
            <a:xfrm>
              <a:off x="3856254" y="4406437"/>
              <a:ext cx="17678" cy="17678"/>
            </a:xfrm>
            <a:custGeom>
              <a:rect b="b" l="l" r="r" t="t"/>
              <a:pathLst>
                <a:path extrusionOk="0" h="533" w="533">
                  <a:moveTo>
                    <a:pt x="267" y="0"/>
                  </a:moveTo>
                  <a:cubicBezTo>
                    <a:pt x="197" y="0"/>
                    <a:pt x="128" y="28"/>
                    <a:pt x="79" y="77"/>
                  </a:cubicBezTo>
                  <a:cubicBezTo>
                    <a:pt x="30" y="128"/>
                    <a:pt x="1" y="195"/>
                    <a:pt x="1" y="266"/>
                  </a:cubicBezTo>
                  <a:cubicBezTo>
                    <a:pt x="1" y="336"/>
                    <a:pt x="29" y="404"/>
                    <a:pt x="79" y="454"/>
                  </a:cubicBezTo>
                  <a:cubicBezTo>
                    <a:pt x="128" y="504"/>
                    <a:pt x="197" y="532"/>
                    <a:pt x="267" y="532"/>
                  </a:cubicBezTo>
                  <a:cubicBezTo>
                    <a:pt x="337" y="532"/>
                    <a:pt x="405" y="504"/>
                    <a:pt x="455" y="454"/>
                  </a:cubicBezTo>
                  <a:cubicBezTo>
                    <a:pt x="504" y="404"/>
                    <a:pt x="533" y="336"/>
                    <a:pt x="533" y="266"/>
                  </a:cubicBezTo>
                  <a:cubicBezTo>
                    <a:pt x="533" y="195"/>
                    <a:pt x="504" y="128"/>
                    <a:pt x="455" y="77"/>
                  </a:cubicBezTo>
                  <a:cubicBezTo>
                    <a:pt x="405" y="28"/>
                    <a:pt x="337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46"/>
            <p:cNvSpPr/>
            <p:nvPr/>
          </p:nvSpPr>
          <p:spPr>
            <a:xfrm>
              <a:off x="3377083" y="4115292"/>
              <a:ext cx="49917" cy="59502"/>
            </a:xfrm>
            <a:custGeom>
              <a:rect b="b" l="l" r="r" t="t"/>
              <a:pathLst>
                <a:path extrusionOk="0" h="1794" w="1505">
                  <a:moveTo>
                    <a:pt x="752" y="533"/>
                  </a:moveTo>
                  <a:cubicBezTo>
                    <a:pt x="874" y="533"/>
                    <a:pt x="973" y="632"/>
                    <a:pt x="973" y="753"/>
                  </a:cubicBezTo>
                  <a:lnTo>
                    <a:pt x="973" y="1041"/>
                  </a:lnTo>
                  <a:cubicBezTo>
                    <a:pt x="973" y="1163"/>
                    <a:pt x="874" y="1262"/>
                    <a:pt x="752" y="1262"/>
                  </a:cubicBezTo>
                  <a:cubicBezTo>
                    <a:pt x="631" y="1262"/>
                    <a:pt x="532" y="1163"/>
                    <a:pt x="532" y="1041"/>
                  </a:cubicBezTo>
                  <a:lnTo>
                    <a:pt x="532" y="753"/>
                  </a:lnTo>
                  <a:cubicBezTo>
                    <a:pt x="532" y="632"/>
                    <a:pt x="631" y="533"/>
                    <a:pt x="752" y="533"/>
                  </a:cubicBezTo>
                  <a:close/>
                  <a:moveTo>
                    <a:pt x="752" y="1"/>
                  </a:moveTo>
                  <a:cubicBezTo>
                    <a:pt x="338" y="1"/>
                    <a:pt x="1" y="339"/>
                    <a:pt x="1" y="753"/>
                  </a:cubicBezTo>
                  <a:lnTo>
                    <a:pt x="1" y="1041"/>
                  </a:lnTo>
                  <a:cubicBezTo>
                    <a:pt x="1" y="1456"/>
                    <a:pt x="338" y="1793"/>
                    <a:pt x="752" y="1793"/>
                  </a:cubicBezTo>
                  <a:cubicBezTo>
                    <a:pt x="1167" y="1793"/>
                    <a:pt x="1505" y="1456"/>
                    <a:pt x="1505" y="1041"/>
                  </a:cubicBezTo>
                  <a:lnTo>
                    <a:pt x="1505" y="753"/>
                  </a:lnTo>
                  <a:cubicBezTo>
                    <a:pt x="1505" y="339"/>
                    <a:pt x="1167" y="1"/>
                    <a:pt x="7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7" name="Google Shape;1477;p46"/>
            <p:cNvSpPr/>
            <p:nvPr/>
          </p:nvSpPr>
          <p:spPr>
            <a:xfrm>
              <a:off x="3464314" y="4115292"/>
              <a:ext cx="49917" cy="59502"/>
            </a:xfrm>
            <a:custGeom>
              <a:rect b="b" l="l" r="r" t="t"/>
              <a:pathLst>
                <a:path extrusionOk="0" h="1794" w="1505">
                  <a:moveTo>
                    <a:pt x="753" y="533"/>
                  </a:moveTo>
                  <a:cubicBezTo>
                    <a:pt x="874" y="533"/>
                    <a:pt x="973" y="632"/>
                    <a:pt x="973" y="753"/>
                  </a:cubicBezTo>
                  <a:lnTo>
                    <a:pt x="973" y="1041"/>
                  </a:lnTo>
                  <a:cubicBezTo>
                    <a:pt x="973" y="1163"/>
                    <a:pt x="874" y="1262"/>
                    <a:pt x="753" y="1262"/>
                  </a:cubicBezTo>
                  <a:cubicBezTo>
                    <a:pt x="631" y="1262"/>
                    <a:pt x="532" y="1163"/>
                    <a:pt x="532" y="1041"/>
                  </a:cubicBezTo>
                  <a:lnTo>
                    <a:pt x="532" y="753"/>
                  </a:lnTo>
                  <a:cubicBezTo>
                    <a:pt x="532" y="632"/>
                    <a:pt x="631" y="533"/>
                    <a:pt x="753" y="533"/>
                  </a:cubicBezTo>
                  <a:close/>
                  <a:moveTo>
                    <a:pt x="753" y="1"/>
                  </a:moveTo>
                  <a:cubicBezTo>
                    <a:pt x="338" y="1"/>
                    <a:pt x="0" y="339"/>
                    <a:pt x="0" y="753"/>
                  </a:cubicBezTo>
                  <a:lnTo>
                    <a:pt x="0" y="1041"/>
                  </a:lnTo>
                  <a:cubicBezTo>
                    <a:pt x="0" y="1456"/>
                    <a:pt x="338" y="1793"/>
                    <a:pt x="753" y="1793"/>
                  </a:cubicBezTo>
                  <a:cubicBezTo>
                    <a:pt x="1167" y="1793"/>
                    <a:pt x="1504" y="1456"/>
                    <a:pt x="1504" y="1041"/>
                  </a:cubicBezTo>
                  <a:lnTo>
                    <a:pt x="1504" y="753"/>
                  </a:lnTo>
                  <a:cubicBezTo>
                    <a:pt x="1504" y="339"/>
                    <a:pt x="1167" y="1"/>
                    <a:pt x="7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8" name="Google Shape;1478;p46"/>
            <p:cNvSpPr/>
            <p:nvPr/>
          </p:nvSpPr>
          <p:spPr>
            <a:xfrm>
              <a:off x="3583750" y="4115292"/>
              <a:ext cx="49950" cy="59502"/>
            </a:xfrm>
            <a:custGeom>
              <a:rect b="b" l="l" r="r" t="t"/>
              <a:pathLst>
                <a:path extrusionOk="0" h="1794" w="1506">
                  <a:moveTo>
                    <a:pt x="752" y="533"/>
                  </a:moveTo>
                  <a:cubicBezTo>
                    <a:pt x="875" y="533"/>
                    <a:pt x="973" y="632"/>
                    <a:pt x="973" y="753"/>
                  </a:cubicBezTo>
                  <a:lnTo>
                    <a:pt x="973" y="1041"/>
                  </a:lnTo>
                  <a:cubicBezTo>
                    <a:pt x="973" y="1163"/>
                    <a:pt x="875" y="1262"/>
                    <a:pt x="752" y="1262"/>
                  </a:cubicBezTo>
                  <a:cubicBezTo>
                    <a:pt x="631" y="1262"/>
                    <a:pt x="533" y="1163"/>
                    <a:pt x="533" y="1041"/>
                  </a:cubicBezTo>
                  <a:lnTo>
                    <a:pt x="533" y="753"/>
                  </a:lnTo>
                  <a:cubicBezTo>
                    <a:pt x="533" y="632"/>
                    <a:pt x="631" y="533"/>
                    <a:pt x="752" y="533"/>
                  </a:cubicBezTo>
                  <a:close/>
                  <a:moveTo>
                    <a:pt x="752" y="1"/>
                  </a:moveTo>
                  <a:cubicBezTo>
                    <a:pt x="338" y="1"/>
                    <a:pt x="1" y="339"/>
                    <a:pt x="1" y="753"/>
                  </a:cubicBezTo>
                  <a:lnTo>
                    <a:pt x="1" y="1041"/>
                  </a:lnTo>
                  <a:cubicBezTo>
                    <a:pt x="1" y="1456"/>
                    <a:pt x="338" y="1793"/>
                    <a:pt x="752" y="1793"/>
                  </a:cubicBezTo>
                  <a:cubicBezTo>
                    <a:pt x="1167" y="1793"/>
                    <a:pt x="1505" y="1456"/>
                    <a:pt x="1505" y="1041"/>
                  </a:cubicBezTo>
                  <a:lnTo>
                    <a:pt x="1505" y="753"/>
                  </a:lnTo>
                  <a:cubicBezTo>
                    <a:pt x="1505" y="339"/>
                    <a:pt x="1167" y="1"/>
                    <a:pt x="7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9" name="Google Shape;1479;p46"/>
            <p:cNvSpPr/>
            <p:nvPr/>
          </p:nvSpPr>
          <p:spPr>
            <a:xfrm>
              <a:off x="3638675" y="4115292"/>
              <a:ext cx="49950" cy="59502"/>
            </a:xfrm>
            <a:custGeom>
              <a:rect b="b" l="l" r="r" t="t"/>
              <a:pathLst>
                <a:path extrusionOk="0" h="1794" w="1506">
                  <a:moveTo>
                    <a:pt x="754" y="533"/>
                  </a:moveTo>
                  <a:cubicBezTo>
                    <a:pt x="875" y="533"/>
                    <a:pt x="973" y="632"/>
                    <a:pt x="973" y="753"/>
                  </a:cubicBezTo>
                  <a:lnTo>
                    <a:pt x="973" y="1041"/>
                  </a:lnTo>
                  <a:cubicBezTo>
                    <a:pt x="973" y="1163"/>
                    <a:pt x="875" y="1262"/>
                    <a:pt x="754" y="1262"/>
                  </a:cubicBezTo>
                  <a:cubicBezTo>
                    <a:pt x="631" y="1262"/>
                    <a:pt x="533" y="1163"/>
                    <a:pt x="533" y="1041"/>
                  </a:cubicBezTo>
                  <a:lnTo>
                    <a:pt x="533" y="753"/>
                  </a:lnTo>
                  <a:cubicBezTo>
                    <a:pt x="533" y="632"/>
                    <a:pt x="631" y="533"/>
                    <a:pt x="754" y="533"/>
                  </a:cubicBezTo>
                  <a:close/>
                  <a:moveTo>
                    <a:pt x="754" y="1"/>
                  </a:moveTo>
                  <a:cubicBezTo>
                    <a:pt x="339" y="1"/>
                    <a:pt x="1" y="339"/>
                    <a:pt x="1" y="753"/>
                  </a:cubicBezTo>
                  <a:lnTo>
                    <a:pt x="1" y="1041"/>
                  </a:lnTo>
                  <a:cubicBezTo>
                    <a:pt x="1" y="1456"/>
                    <a:pt x="339" y="1793"/>
                    <a:pt x="754" y="1793"/>
                  </a:cubicBezTo>
                  <a:cubicBezTo>
                    <a:pt x="1168" y="1793"/>
                    <a:pt x="1505" y="1456"/>
                    <a:pt x="1505" y="1041"/>
                  </a:cubicBezTo>
                  <a:lnTo>
                    <a:pt x="1505" y="753"/>
                  </a:lnTo>
                  <a:cubicBezTo>
                    <a:pt x="1505" y="339"/>
                    <a:pt x="1168" y="1"/>
                    <a:pt x="7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0" name="Google Shape;1480;p46"/>
            <p:cNvSpPr/>
            <p:nvPr/>
          </p:nvSpPr>
          <p:spPr>
            <a:xfrm>
              <a:off x="3430416" y="4115292"/>
              <a:ext cx="26634" cy="59502"/>
            </a:xfrm>
            <a:custGeom>
              <a:rect b="b" l="l" r="r" t="t"/>
              <a:pathLst>
                <a:path extrusionOk="0" h="1794" w="803">
                  <a:moveTo>
                    <a:pt x="266" y="1"/>
                  </a:moveTo>
                  <a:cubicBezTo>
                    <a:pt x="120" y="1"/>
                    <a:pt x="0" y="120"/>
                    <a:pt x="0" y="267"/>
                  </a:cubicBezTo>
                  <a:cubicBezTo>
                    <a:pt x="0" y="414"/>
                    <a:pt x="120" y="533"/>
                    <a:pt x="266" y="533"/>
                  </a:cubicBezTo>
                  <a:lnTo>
                    <a:pt x="271" y="533"/>
                  </a:lnTo>
                  <a:lnTo>
                    <a:pt x="271" y="1528"/>
                  </a:lnTo>
                  <a:cubicBezTo>
                    <a:pt x="271" y="1674"/>
                    <a:pt x="390" y="1793"/>
                    <a:pt x="536" y="1793"/>
                  </a:cubicBezTo>
                  <a:cubicBezTo>
                    <a:pt x="683" y="1793"/>
                    <a:pt x="802" y="1674"/>
                    <a:pt x="802" y="1528"/>
                  </a:cubicBezTo>
                  <a:lnTo>
                    <a:pt x="802" y="267"/>
                  </a:lnTo>
                  <a:cubicBezTo>
                    <a:pt x="802" y="120"/>
                    <a:pt x="683" y="1"/>
                    <a:pt x="5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1" name="Google Shape;1481;p46"/>
            <p:cNvSpPr/>
            <p:nvPr/>
          </p:nvSpPr>
          <p:spPr>
            <a:xfrm>
              <a:off x="3516884" y="4115292"/>
              <a:ext cx="26634" cy="59502"/>
            </a:xfrm>
            <a:custGeom>
              <a:rect b="b" l="l" r="r" t="t"/>
              <a:pathLst>
                <a:path extrusionOk="0" h="1794" w="803"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cubicBezTo>
                    <a:pt x="0" y="414"/>
                    <a:pt x="119" y="533"/>
                    <a:pt x="266" y="533"/>
                  </a:cubicBezTo>
                  <a:lnTo>
                    <a:pt x="270" y="533"/>
                  </a:lnTo>
                  <a:lnTo>
                    <a:pt x="270" y="1528"/>
                  </a:lnTo>
                  <a:cubicBezTo>
                    <a:pt x="270" y="1674"/>
                    <a:pt x="389" y="1793"/>
                    <a:pt x="536" y="1793"/>
                  </a:cubicBezTo>
                  <a:cubicBezTo>
                    <a:pt x="683" y="1793"/>
                    <a:pt x="801" y="1674"/>
                    <a:pt x="801" y="1528"/>
                  </a:cubicBezTo>
                  <a:lnTo>
                    <a:pt x="801" y="267"/>
                  </a:lnTo>
                  <a:cubicBezTo>
                    <a:pt x="802" y="120"/>
                    <a:pt x="683" y="1"/>
                    <a:pt x="5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46"/>
            <p:cNvSpPr/>
            <p:nvPr/>
          </p:nvSpPr>
          <p:spPr>
            <a:xfrm>
              <a:off x="3549720" y="4115292"/>
              <a:ext cx="26600" cy="59502"/>
            </a:xfrm>
            <a:custGeom>
              <a:rect b="b" l="l" r="r" t="t"/>
              <a:pathLst>
                <a:path extrusionOk="0" h="1794" w="802"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cubicBezTo>
                    <a:pt x="0" y="414"/>
                    <a:pt x="119" y="533"/>
                    <a:pt x="266" y="533"/>
                  </a:cubicBezTo>
                  <a:lnTo>
                    <a:pt x="270" y="533"/>
                  </a:lnTo>
                  <a:lnTo>
                    <a:pt x="270" y="1528"/>
                  </a:lnTo>
                  <a:cubicBezTo>
                    <a:pt x="270" y="1674"/>
                    <a:pt x="389" y="1793"/>
                    <a:pt x="536" y="1793"/>
                  </a:cubicBezTo>
                  <a:cubicBezTo>
                    <a:pt x="683" y="1793"/>
                    <a:pt x="802" y="1674"/>
                    <a:pt x="802" y="1528"/>
                  </a:cubicBezTo>
                  <a:lnTo>
                    <a:pt x="802" y="267"/>
                  </a:lnTo>
                  <a:cubicBezTo>
                    <a:pt x="802" y="120"/>
                    <a:pt x="683" y="1"/>
                    <a:pt x="5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3" name="Google Shape;1483;p46"/>
            <p:cNvSpPr/>
            <p:nvPr/>
          </p:nvSpPr>
          <p:spPr>
            <a:xfrm>
              <a:off x="3638675" y="4190151"/>
              <a:ext cx="49950" cy="59502"/>
            </a:xfrm>
            <a:custGeom>
              <a:rect b="b" l="l" r="r" t="t"/>
              <a:pathLst>
                <a:path extrusionOk="0" h="1794" w="1506">
                  <a:moveTo>
                    <a:pt x="754" y="532"/>
                  </a:moveTo>
                  <a:cubicBezTo>
                    <a:pt x="875" y="532"/>
                    <a:pt x="973" y="631"/>
                    <a:pt x="973" y="753"/>
                  </a:cubicBezTo>
                  <a:lnTo>
                    <a:pt x="973" y="1041"/>
                  </a:lnTo>
                  <a:cubicBezTo>
                    <a:pt x="973" y="1163"/>
                    <a:pt x="875" y="1261"/>
                    <a:pt x="754" y="1261"/>
                  </a:cubicBezTo>
                  <a:cubicBezTo>
                    <a:pt x="631" y="1261"/>
                    <a:pt x="533" y="1163"/>
                    <a:pt x="533" y="1041"/>
                  </a:cubicBezTo>
                  <a:lnTo>
                    <a:pt x="533" y="753"/>
                  </a:lnTo>
                  <a:cubicBezTo>
                    <a:pt x="533" y="631"/>
                    <a:pt x="631" y="532"/>
                    <a:pt x="754" y="532"/>
                  </a:cubicBezTo>
                  <a:close/>
                  <a:moveTo>
                    <a:pt x="754" y="1"/>
                  </a:moveTo>
                  <a:cubicBezTo>
                    <a:pt x="339" y="1"/>
                    <a:pt x="1" y="338"/>
                    <a:pt x="1" y="753"/>
                  </a:cubicBezTo>
                  <a:lnTo>
                    <a:pt x="1" y="1041"/>
                  </a:lnTo>
                  <a:cubicBezTo>
                    <a:pt x="1" y="1455"/>
                    <a:pt x="339" y="1793"/>
                    <a:pt x="754" y="1793"/>
                  </a:cubicBezTo>
                  <a:cubicBezTo>
                    <a:pt x="1168" y="1793"/>
                    <a:pt x="1505" y="1455"/>
                    <a:pt x="1505" y="1041"/>
                  </a:cubicBezTo>
                  <a:lnTo>
                    <a:pt x="1505" y="753"/>
                  </a:lnTo>
                  <a:cubicBezTo>
                    <a:pt x="1505" y="338"/>
                    <a:pt x="1168" y="1"/>
                    <a:pt x="7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4" name="Google Shape;1484;p46"/>
            <p:cNvSpPr/>
            <p:nvPr/>
          </p:nvSpPr>
          <p:spPr>
            <a:xfrm>
              <a:off x="3551478" y="4190151"/>
              <a:ext cx="49917" cy="59502"/>
            </a:xfrm>
            <a:custGeom>
              <a:rect b="b" l="l" r="r" t="t"/>
              <a:pathLst>
                <a:path extrusionOk="0" h="1794" w="1505">
                  <a:moveTo>
                    <a:pt x="752" y="532"/>
                  </a:moveTo>
                  <a:cubicBezTo>
                    <a:pt x="874" y="532"/>
                    <a:pt x="973" y="631"/>
                    <a:pt x="973" y="753"/>
                  </a:cubicBezTo>
                  <a:lnTo>
                    <a:pt x="973" y="1041"/>
                  </a:lnTo>
                  <a:cubicBezTo>
                    <a:pt x="973" y="1163"/>
                    <a:pt x="874" y="1261"/>
                    <a:pt x="752" y="1261"/>
                  </a:cubicBezTo>
                  <a:cubicBezTo>
                    <a:pt x="631" y="1261"/>
                    <a:pt x="532" y="1163"/>
                    <a:pt x="532" y="1041"/>
                  </a:cubicBezTo>
                  <a:lnTo>
                    <a:pt x="532" y="753"/>
                  </a:lnTo>
                  <a:cubicBezTo>
                    <a:pt x="532" y="631"/>
                    <a:pt x="631" y="532"/>
                    <a:pt x="752" y="532"/>
                  </a:cubicBezTo>
                  <a:close/>
                  <a:moveTo>
                    <a:pt x="752" y="1"/>
                  </a:moveTo>
                  <a:cubicBezTo>
                    <a:pt x="337" y="1"/>
                    <a:pt x="0" y="338"/>
                    <a:pt x="0" y="753"/>
                  </a:cubicBezTo>
                  <a:lnTo>
                    <a:pt x="0" y="1041"/>
                  </a:lnTo>
                  <a:cubicBezTo>
                    <a:pt x="0" y="1455"/>
                    <a:pt x="337" y="1793"/>
                    <a:pt x="752" y="1793"/>
                  </a:cubicBezTo>
                  <a:cubicBezTo>
                    <a:pt x="1167" y="1793"/>
                    <a:pt x="1505" y="1455"/>
                    <a:pt x="1505" y="1041"/>
                  </a:cubicBezTo>
                  <a:lnTo>
                    <a:pt x="1505" y="753"/>
                  </a:lnTo>
                  <a:cubicBezTo>
                    <a:pt x="1505" y="338"/>
                    <a:pt x="1167" y="1"/>
                    <a:pt x="7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5" name="Google Shape;1485;p46"/>
            <p:cNvSpPr/>
            <p:nvPr/>
          </p:nvSpPr>
          <p:spPr>
            <a:xfrm>
              <a:off x="3432008" y="4190151"/>
              <a:ext cx="49917" cy="59502"/>
            </a:xfrm>
            <a:custGeom>
              <a:rect b="b" l="l" r="r" t="t"/>
              <a:pathLst>
                <a:path extrusionOk="0" h="1794" w="1505">
                  <a:moveTo>
                    <a:pt x="753" y="532"/>
                  </a:moveTo>
                  <a:cubicBezTo>
                    <a:pt x="874" y="532"/>
                    <a:pt x="973" y="631"/>
                    <a:pt x="973" y="753"/>
                  </a:cubicBezTo>
                  <a:lnTo>
                    <a:pt x="973" y="1041"/>
                  </a:lnTo>
                  <a:cubicBezTo>
                    <a:pt x="973" y="1163"/>
                    <a:pt x="874" y="1261"/>
                    <a:pt x="753" y="1261"/>
                  </a:cubicBezTo>
                  <a:cubicBezTo>
                    <a:pt x="631" y="1261"/>
                    <a:pt x="533" y="1163"/>
                    <a:pt x="533" y="1041"/>
                  </a:cubicBezTo>
                  <a:lnTo>
                    <a:pt x="533" y="753"/>
                  </a:lnTo>
                  <a:cubicBezTo>
                    <a:pt x="533" y="631"/>
                    <a:pt x="631" y="532"/>
                    <a:pt x="753" y="532"/>
                  </a:cubicBezTo>
                  <a:close/>
                  <a:moveTo>
                    <a:pt x="753" y="1"/>
                  </a:moveTo>
                  <a:cubicBezTo>
                    <a:pt x="338" y="1"/>
                    <a:pt x="1" y="338"/>
                    <a:pt x="1" y="753"/>
                  </a:cubicBezTo>
                  <a:lnTo>
                    <a:pt x="1" y="1041"/>
                  </a:lnTo>
                  <a:cubicBezTo>
                    <a:pt x="1" y="1455"/>
                    <a:pt x="338" y="1793"/>
                    <a:pt x="753" y="1793"/>
                  </a:cubicBezTo>
                  <a:cubicBezTo>
                    <a:pt x="1168" y="1793"/>
                    <a:pt x="1505" y="1455"/>
                    <a:pt x="1505" y="1041"/>
                  </a:cubicBezTo>
                  <a:lnTo>
                    <a:pt x="1505" y="753"/>
                  </a:lnTo>
                  <a:cubicBezTo>
                    <a:pt x="1505" y="338"/>
                    <a:pt x="1168" y="1"/>
                    <a:pt x="7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6" name="Google Shape;1486;p46"/>
            <p:cNvSpPr/>
            <p:nvPr/>
          </p:nvSpPr>
          <p:spPr>
            <a:xfrm>
              <a:off x="3377083" y="4190151"/>
              <a:ext cx="49917" cy="59502"/>
            </a:xfrm>
            <a:custGeom>
              <a:rect b="b" l="l" r="r" t="t"/>
              <a:pathLst>
                <a:path extrusionOk="0" h="1794" w="1505">
                  <a:moveTo>
                    <a:pt x="752" y="532"/>
                  </a:moveTo>
                  <a:cubicBezTo>
                    <a:pt x="874" y="532"/>
                    <a:pt x="973" y="631"/>
                    <a:pt x="973" y="753"/>
                  </a:cubicBezTo>
                  <a:lnTo>
                    <a:pt x="973" y="1041"/>
                  </a:lnTo>
                  <a:cubicBezTo>
                    <a:pt x="973" y="1163"/>
                    <a:pt x="874" y="1261"/>
                    <a:pt x="752" y="1261"/>
                  </a:cubicBezTo>
                  <a:cubicBezTo>
                    <a:pt x="631" y="1261"/>
                    <a:pt x="532" y="1163"/>
                    <a:pt x="532" y="1041"/>
                  </a:cubicBezTo>
                  <a:lnTo>
                    <a:pt x="532" y="753"/>
                  </a:lnTo>
                  <a:cubicBezTo>
                    <a:pt x="532" y="631"/>
                    <a:pt x="631" y="532"/>
                    <a:pt x="752" y="532"/>
                  </a:cubicBezTo>
                  <a:close/>
                  <a:moveTo>
                    <a:pt x="752" y="1"/>
                  </a:moveTo>
                  <a:cubicBezTo>
                    <a:pt x="338" y="1"/>
                    <a:pt x="1" y="338"/>
                    <a:pt x="1" y="753"/>
                  </a:cubicBezTo>
                  <a:lnTo>
                    <a:pt x="1" y="1041"/>
                  </a:lnTo>
                  <a:cubicBezTo>
                    <a:pt x="1" y="1455"/>
                    <a:pt x="338" y="1793"/>
                    <a:pt x="752" y="1793"/>
                  </a:cubicBezTo>
                  <a:cubicBezTo>
                    <a:pt x="1167" y="1793"/>
                    <a:pt x="1505" y="1455"/>
                    <a:pt x="1505" y="1041"/>
                  </a:cubicBezTo>
                  <a:lnTo>
                    <a:pt x="1505" y="753"/>
                  </a:lnTo>
                  <a:cubicBezTo>
                    <a:pt x="1505" y="338"/>
                    <a:pt x="1167" y="1"/>
                    <a:pt x="7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7" name="Google Shape;1487;p46"/>
            <p:cNvSpPr/>
            <p:nvPr/>
          </p:nvSpPr>
          <p:spPr>
            <a:xfrm>
              <a:off x="3604877" y="4190151"/>
              <a:ext cx="26634" cy="59469"/>
            </a:xfrm>
            <a:custGeom>
              <a:rect b="b" l="l" r="r" t="t"/>
              <a:pathLst>
                <a:path extrusionOk="0" h="1793" w="803">
                  <a:moveTo>
                    <a:pt x="266" y="1"/>
                  </a:moveTo>
                  <a:cubicBezTo>
                    <a:pt x="120" y="1"/>
                    <a:pt x="0" y="120"/>
                    <a:pt x="0" y="266"/>
                  </a:cubicBezTo>
                  <a:cubicBezTo>
                    <a:pt x="0" y="413"/>
                    <a:pt x="120" y="532"/>
                    <a:pt x="266" y="532"/>
                  </a:cubicBezTo>
                  <a:lnTo>
                    <a:pt x="270" y="532"/>
                  </a:lnTo>
                  <a:lnTo>
                    <a:pt x="270" y="1527"/>
                  </a:lnTo>
                  <a:cubicBezTo>
                    <a:pt x="270" y="1674"/>
                    <a:pt x="390" y="1792"/>
                    <a:pt x="536" y="1792"/>
                  </a:cubicBezTo>
                  <a:cubicBezTo>
                    <a:pt x="683" y="1792"/>
                    <a:pt x="802" y="1674"/>
                    <a:pt x="802" y="1527"/>
                  </a:cubicBezTo>
                  <a:lnTo>
                    <a:pt x="802" y="266"/>
                  </a:lnTo>
                  <a:cubicBezTo>
                    <a:pt x="802" y="120"/>
                    <a:pt x="683" y="1"/>
                    <a:pt x="5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8" name="Google Shape;1488;p46"/>
            <p:cNvSpPr/>
            <p:nvPr/>
          </p:nvSpPr>
          <p:spPr>
            <a:xfrm>
              <a:off x="3484844" y="4190151"/>
              <a:ext cx="26667" cy="59469"/>
            </a:xfrm>
            <a:custGeom>
              <a:rect b="b" l="l" r="r" t="t"/>
              <a:pathLst>
                <a:path extrusionOk="0" h="1793" w="804">
                  <a:moveTo>
                    <a:pt x="266" y="1"/>
                  </a:moveTo>
                  <a:cubicBezTo>
                    <a:pt x="119" y="1"/>
                    <a:pt x="0" y="120"/>
                    <a:pt x="0" y="266"/>
                  </a:cubicBezTo>
                  <a:cubicBezTo>
                    <a:pt x="0" y="413"/>
                    <a:pt x="119" y="532"/>
                    <a:pt x="266" y="532"/>
                  </a:cubicBezTo>
                  <a:lnTo>
                    <a:pt x="271" y="532"/>
                  </a:lnTo>
                  <a:lnTo>
                    <a:pt x="271" y="1527"/>
                  </a:lnTo>
                  <a:cubicBezTo>
                    <a:pt x="271" y="1674"/>
                    <a:pt x="390" y="1792"/>
                    <a:pt x="537" y="1792"/>
                  </a:cubicBezTo>
                  <a:cubicBezTo>
                    <a:pt x="684" y="1792"/>
                    <a:pt x="802" y="1674"/>
                    <a:pt x="802" y="1527"/>
                  </a:cubicBezTo>
                  <a:lnTo>
                    <a:pt x="802" y="266"/>
                  </a:lnTo>
                  <a:cubicBezTo>
                    <a:pt x="803" y="120"/>
                    <a:pt x="684" y="1"/>
                    <a:pt x="5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9" name="Google Shape;1489;p46"/>
            <p:cNvSpPr/>
            <p:nvPr/>
          </p:nvSpPr>
          <p:spPr>
            <a:xfrm>
              <a:off x="3517680" y="4190151"/>
              <a:ext cx="26634" cy="59469"/>
            </a:xfrm>
            <a:custGeom>
              <a:rect b="b" l="l" r="r" t="t"/>
              <a:pathLst>
                <a:path extrusionOk="0" h="1793" w="803">
                  <a:moveTo>
                    <a:pt x="267" y="1"/>
                  </a:moveTo>
                  <a:cubicBezTo>
                    <a:pt x="120" y="1"/>
                    <a:pt x="1" y="120"/>
                    <a:pt x="1" y="266"/>
                  </a:cubicBezTo>
                  <a:cubicBezTo>
                    <a:pt x="1" y="413"/>
                    <a:pt x="120" y="532"/>
                    <a:pt x="267" y="532"/>
                  </a:cubicBezTo>
                  <a:lnTo>
                    <a:pt x="271" y="532"/>
                  </a:lnTo>
                  <a:lnTo>
                    <a:pt x="271" y="1527"/>
                  </a:lnTo>
                  <a:cubicBezTo>
                    <a:pt x="271" y="1674"/>
                    <a:pt x="390" y="1792"/>
                    <a:pt x="537" y="1792"/>
                  </a:cubicBezTo>
                  <a:cubicBezTo>
                    <a:pt x="684" y="1792"/>
                    <a:pt x="803" y="1674"/>
                    <a:pt x="803" y="1527"/>
                  </a:cubicBezTo>
                  <a:lnTo>
                    <a:pt x="803" y="266"/>
                  </a:lnTo>
                  <a:cubicBezTo>
                    <a:pt x="803" y="120"/>
                    <a:pt x="684" y="1"/>
                    <a:pt x="5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46"/>
            <p:cNvSpPr/>
            <p:nvPr/>
          </p:nvSpPr>
          <p:spPr>
            <a:xfrm>
              <a:off x="3377083" y="4265010"/>
              <a:ext cx="49917" cy="59502"/>
            </a:xfrm>
            <a:custGeom>
              <a:rect b="b" l="l" r="r" t="t"/>
              <a:pathLst>
                <a:path extrusionOk="0" h="1794" w="1505">
                  <a:moveTo>
                    <a:pt x="752" y="532"/>
                  </a:moveTo>
                  <a:cubicBezTo>
                    <a:pt x="874" y="532"/>
                    <a:pt x="973" y="631"/>
                    <a:pt x="973" y="752"/>
                  </a:cubicBezTo>
                  <a:lnTo>
                    <a:pt x="973" y="1040"/>
                  </a:lnTo>
                  <a:cubicBezTo>
                    <a:pt x="973" y="1162"/>
                    <a:pt x="874" y="1261"/>
                    <a:pt x="752" y="1261"/>
                  </a:cubicBezTo>
                  <a:cubicBezTo>
                    <a:pt x="631" y="1261"/>
                    <a:pt x="532" y="1162"/>
                    <a:pt x="532" y="1040"/>
                  </a:cubicBezTo>
                  <a:lnTo>
                    <a:pt x="532" y="752"/>
                  </a:lnTo>
                  <a:cubicBezTo>
                    <a:pt x="532" y="631"/>
                    <a:pt x="631" y="532"/>
                    <a:pt x="752" y="532"/>
                  </a:cubicBezTo>
                  <a:close/>
                  <a:moveTo>
                    <a:pt x="752" y="0"/>
                  </a:moveTo>
                  <a:cubicBezTo>
                    <a:pt x="338" y="0"/>
                    <a:pt x="1" y="338"/>
                    <a:pt x="1" y="752"/>
                  </a:cubicBezTo>
                  <a:lnTo>
                    <a:pt x="1" y="1040"/>
                  </a:lnTo>
                  <a:cubicBezTo>
                    <a:pt x="1" y="1455"/>
                    <a:pt x="338" y="1793"/>
                    <a:pt x="752" y="1793"/>
                  </a:cubicBezTo>
                  <a:cubicBezTo>
                    <a:pt x="1167" y="1793"/>
                    <a:pt x="1505" y="1455"/>
                    <a:pt x="1505" y="1040"/>
                  </a:cubicBezTo>
                  <a:lnTo>
                    <a:pt x="1505" y="752"/>
                  </a:lnTo>
                  <a:cubicBezTo>
                    <a:pt x="1505" y="338"/>
                    <a:pt x="1167" y="0"/>
                    <a:pt x="7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1" name="Google Shape;1491;p46"/>
            <p:cNvSpPr/>
            <p:nvPr/>
          </p:nvSpPr>
          <p:spPr>
            <a:xfrm>
              <a:off x="3464314" y="4265010"/>
              <a:ext cx="49917" cy="59502"/>
            </a:xfrm>
            <a:custGeom>
              <a:rect b="b" l="l" r="r" t="t"/>
              <a:pathLst>
                <a:path extrusionOk="0" h="1794" w="1505">
                  <a:moveTo>
                    <a:pt x="753" y="532"/>
                  </a:moveTo>
                  <a:cubicBezTo>
                    <a:pt x="874" y="532"/>
                    <a:pt x="973" y="631"/>
                    <a:pt x="973" y="752"/>
                  </a:cubicBezTo>
                  <a:lnTo>
                    <a:pt x="973" y="1040"/>
                  </a:lnTo>
                  <a:cubicBezTo>
                    <a:pt x="973" y="1162"/>
                    <a:pt x="874" y="1261"/>
                    <a:pt x="753" y="1261"/>
                  </a:cubicBezTo>
                  <a:cubicBezTo>
                    <a:pt x="631" y="1261"/>
                    <a:pt x="532" y="1162"/>
                    <a:pt x="532" y="1040"/>
                  </a:cubicBezTo>
                  <a:lnTo>
                    <a:pt x="532" y="752"/>
                  </a:lnTo>
                  <a:cubicBezTo>
                    <a:pt x="532" y="631"/>
                    <a:pt x="631" y="532"/>
                    <a:pt x="753" y="532"/>
                  </a:cubicBezTo>
                  <a:close/>
                  <a:moveTo>
                    <a:pt x="753" y="0"/>
                  </a:moveTo>
                  <a:cubicBezTo>
                    <a:pt x="338" y="0"/>
                    <a:pt x="0" y="338"/>
                    <a:pt x="0" y="752"/>
                  </a:cubicBezTo>
                  <a:lnTo>
                    <a:pt x="0" y="1040"/>
                  </a:lnTo>
                  <a:cubicBezTo>
                    <a:pt x="0" y="1455"/>
                    <a:pt x="338" y="1793"/>
                    <a:pt x="753" y="1793"/>
                  </a:cubicBezTo>
                  <a:cubicBezTo>
                    <a:pt x="1167" y="1793"/>
                    <a:pt x="1504" y="1455"/>
                    <a:pt x="1504" y="1040"/>
                  </a:cubicBezTo>
                  <a:lnTo>
                    <a:pt x="1504" y="752"/>
                  </a:lnTo>
                  <a:cubicBezTo>
                    <a:pt x="1504" y="338"/>
                    <a:pt x="1167" y="0"/>
                    <a:pt x="7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2" name="Google Shape;1492;p46"/>
            <p:cNvSpPr/>
            <p:nvPr/>
          </p:nvSpPr>
          <p:spPr>
            <a:xfrm>
              <a:off x="3583750" y="4265010"/>
              <a:ext cx="49950" cy="59502"/>
            </a:xfrm>
            <a:custGeom>
              <a:rect b="b" l="l" r="r" t="t"/>
              <a:pathLst>
                <a:path extrusionOk="0" h="1794" w="1506">
                  <a:moveTo>
                    <a:pt x="752" y="532"/>
                  </a:moveTo>
                  <a:cubicBezTo>
                    <a:pt x="875" y="532"/>
                    <a:pt x="973" y="631"/>
                    <a:pt x="973" y="752"/>
                  </a:cubicBezTo>
                  <a:lnTo>
                    <a:pt x="973" y="1040"/>
                  </a:lnTo>
                  <a:cubicBezTo>
                    <a:pt x="973" y="1162"/>
                    <a:pt x="875" y="1261"/>
                    <a:pt x="752" y="1261"/>
                  </a:cubicBezTo>
                  <a:cubicBezTo>
                    <a:pt x="631" y="1261"/>
                    <a:pt x="533" y="1162"/>
                    <a:pt x="533" y="1040"/>
                  </a:cubicBezTo>
                  <a:lnTo>
                    <a:pt x="533" y="752"/>
                  </a:lnTo>
                  <a:cubicBezTo>
                    <a:pt x="533" y="631"/>
                    <a:pt x="631" y="532"/>
                    <a:pt x="752" y="532"/>
                  </a:cubicBezTo>
                  <a:close/>
                  <a:moveTo>
                    <a:pt x="752" y="0"/>
                  </a:moveTo>
                  <a:cubicBezTo>
                    <a:pt x="338" y="0"/>
                    <a:pt x="1" y="338"/>
                    <a:pt x="1" y="752"/>
                  </a:cubicBezTo>
                  <a:lnTo>
                    <a:pt x="1" y="1040"/>
                  </a:lnTo>
                  <a:cubicBezTo>
                    <a:pt x="1" y="1455"/>
                    <a:pt x="338" y="1793"/>
                    <a:pt x="752" y="1793"/>
                  </a:cubicBezTo>
                  <a:cubicBezTo>
                    <a:pt x="1167" y="1793"/>
                    <a:pt x="1505" y="1455"/>
                    <a:pt x="1505" y="1040"/>
                  </a:cubicBezTo>
                  <a:lnTo>
                    <a:pt x="1505" y="752"/>
                  </a:lnTo>
                  <a:cubicBezTo>
                    <a:pt x="1505" y="338"/>
                    <a:pt x="1167" y="0"/>
                    <a:pt x="7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3" name="Google Shape;1493;p46"/>
            <p:cNvSpPr/>
            <p:nvPr/>
          </p:nvSpPr>
          <p:spPr>
            <a:xfrm>
              <a:off x="3638675" y="4265010"/>
              <a:ext cx="49950" cy="59502"/>
            </a:xfrm>
            <a:custGeom>
              <a:rect b="b" l="l" r="r" t="t"/>
              <a:pathLst>
                <a:path extrusionOk="0" h="1794" w="1506">
                  <a:moveTo>
                    <a:pt x="754" y="532"/>
                  </a:moveTo>
                  <a:cubicBezTo>
                    <a:pt x="875" y="532"/>
                    <a:pt x="973" y="631"/>
                    <a:pt x="973" y="752"/>
                  </a:cubicBezTo>
                  <a:lnTo>
                    <a:pt x="973" y="1040"/>
                  </a:lnTo>
                  <a:cubicBezTo>
                    <a:pt x="973" y="1162"/>
                    <a:pt x="875" y="1261"/>
                    <a:pt x="754" y="1261"/>
                  </a:cubicBezTo>
                  <a:cubicBezTo>
                    <a:pt x="631" y="1261"/>
                    <a:pt x="533" y="1162"/>
                    <a:pt x="533" y="1040"/>
                  </a:cubicBezTo>
                  <a:lnTo>
                    <a:pt x="533" y="752"/>
                  </a:lnTo>
                  <a:cubicBezTo>
                    <a:pt x="533" y="631"/>
                    <a:pt x="631" y="532"/>
                    <a:pt x="754" y="532"/>
                  </a:cubicBezTo>
                  <a:close/>
                  <a:moveTo>
                    <a:pt x="754" y="0"/>
                  </a:moveTo>
                  <a:cubicBezTo>
                    <a:pt x="339" y="0"/>
                    <a:pt x="1" y="338"/>
                    <a:pt x="1" y="752"/>
                  </a:cubicBezTo>
                  <a:lnTo>
                    <a:pt x="1" y="1040"/>
                  </a:lnTo>
                  <a:cubicBezTo>
                    <a:pt x="1" y="1455"/>
                    <a:pt x="339" y="1793"/>
                    <a:pt x="754" y="1793"/>
                  </a:cubicBezTo>
                  <a:cubicBezTo>
                    <a:pt x="1168" y="1793"/>
                    <a:pt x="1505" y="1455"/>
                    <a:pt x="1505" y="1040"/>
                  </a:cubicBezTo>
                  <a:lnTo>
                    <a:pt x="1505" y="752"/>
                  </a:lnTo>
                  <a:cubicBezTo>
                    <a:pt x="1505" y="338"/>
                    <a:pt x="1168" y="0"/>
                    <a:pt x="7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4" name="Google Shape;1494;p46"/>
            <p:cNvSpPr/>
            <p:nvPr/>
          </p:nvSpPr>
          <p:spPr>
            <a:xfrm>
              <a:off x="3430416" y="4265010"/>
              <a:ext cx="26634" cy="59436"/>
            </a:xfrm>
            <a:custGeom>
              <a:rect b="b" l="l" r="r" t="t"/>
              <a:pathLst>
                <a:path extrusionOk="0" h="1792" w="803">
                  <a:moveTo>
                    <a:pt x="266" y="0"/>
                  </a:moveTo>
                  <a:cubicBezTo>
                    <a:pt x="120" y="0"/>
                    <a:pt x="0" y="119"/>
                    <a:pt x="0" y="266"/>
                  </a:cubicBezTo>
                  <a:cubicBezTo>
                    <a:pt x="0" y="413"/>
                    <a:pt x="120" y="532"/>
                    <a:pt x="266" y="532"/>
                  </a:cubicBezTo>
                  <a:lnTo>
                    <a:pt x="271" y="532"/>
                  </a:lnTo>
                  <a:lnTo>
                    <a:pt x="271" y="1526"/>
                  </a:lnTo>
                  <a:cubicBezTo>
                    <a:pt x="271" y="1673"/>
                    <a:pt x="390" y="1792"/>
                    <a:pt x="536" y="1792"/>
                  </a:cubicBezTo>
                  <a:cubicBezTo>
                    <a:pt x="683" y="1792"/>
                    <a:pt x="802" y="1673"/>
                    <a:pt x="802" y="1526"/>
                  </a:cubicBezTo>
                  <a:lnTo>
                    <a:pt x="802" y="266"/>
                  </a:lnTo>
                  <a:cubicBezTo>
                    <a:pt x="802" y="119"/>
                    <a:pt x="683" y="0"/>
                    <a:pt x="5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46"/>
            <p:cNvSpPr/>
            <p:nvPr/>
          </p:nvSpPr>
          <p:spPr>
            <a:xfrm>
              <a:off x="3516884" y="4265010"/>
              <a:ext cx="26634" cy="59436"/>
            </a:xfrm>
            <a:custGeom>
              <a:rect b="b" l="l" r="r" t="t"/>
              <a:pathLst>
                <a:path extrusionOk="0" h="1792" w="803">
                  <a:moveTo>
                    <a:pt x="266" y="0"/>
                  </a:moveTo>
                  <a:cubicBezTo>
                    <a:pt x="119" y="0"/>
                    <a:pt x="0" y="119"/>
                    <a:pt x="0" y="266"/>
                  </a:cubicBezTo>
                  <a:cubicBezTo>
                    <a:pt x="0" y="413"/>
                    <a:pt x="119" y="532"/>
                    <a:pt x="266" y="532"/>
                  </a:cubicBezTo>
                  <a:lnTo>
                    <a:pt x="270" y="532"/>
                  </a:lnTo>
                  <a:lnTo>
                    <a:pt x="270" y="1526"/>
                  </a:lnTo>
                  <a:cubicBezTo>
                    <a:pt x="270" y="1673"/>
                    <a:pt x="389" y="1792"/>
                    <a:pt x="536" y="1792"/>
                  </a:cubicBezTo>
                  <a:cubicBezTo>
                    <a:pt x="683" y="1792"/>
                    <a:pt x="801" y="1673"/>
                    <a:pt x="801" y="1526"/>
                  </a:cubicBezTo>
                  <a:lnTo>
                    <a:pt x="801" y="266"/>
                  </a:lnTo>
                  <a:cubicBezTo>
                    <a:pt x="802" y="119"/>
                    <a:pt x="683" y="0"/>
                    <a:pt x="5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6" name="Google Shape;1496;p46"/>
            <p:cNvSpPr/>
            <p:nvPr/>
          </p:nvSpPr>
          <p:spPr>
            <a:xfrm>
              <a:off x="3549720" y="4265010"/>
              <a:ext cx="26600" cy="59436"/>
            </a:xfrm>
            <a:custGeom>
              <a:rect b="b" l="l" r="r" t="t"/>
              <a:pathLst>
                <a:path extrusionOk="0" h="1792" w="802">
                  <a:moveTo>
                    <a:pt x="266" y="0"/>
                  </a:moveTo>
                  <a:cubicBezTo>
                    <a:pt x="119" y="0"/>
                    <a:pt x="0" y="119"/>
                    <a:pt x="0" y="266"/>
                  </a:cubicBezTo>
                  <a:cubicBezTo>
                    <a:pt x="0" y="413"/>
                    <a:pt x="119" y="532"/>
                    <a:pt x="266" y="532"/>
                  </a:cubicBezTo>
                  <a:lnTo>
                    <a:pt x="270" y="532"/>
                  </a:lnTo>
                  <a:lnTo>
                    <a:pt x="270" y="1526"/>
                  </a:lnTo>
                  <a:cubicBezTo>
                    <a:pt x="270" y="1673"/>
                    <a:pt x="389" y="1792"/>
                    <a:pt x="536" y="1792"/>
                  </a:cubicBezTo>
                  <a:cubicBezTo>
                    <a:pt x="683" y="1792"/>
                    <a:pt x="802" y="1673"/>
                    <a:pt x="802" y="1526"/>
                  </a:cubicBezTo>
                  <a:lnTo>
                    <a:pt x="802" y="266"/>
                  </a:lnTo>
                  <a:cubicBezTo>
                    <a:pt x="802" y="119"/>
                    <a:pt x="683" y="0"/>
                    <a:pt x="5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7" name="Google Shape;1497;p46"/>
            <p:cNvSpPr/>
            <p:nvPr/>
          </p:nvSpPr>
          <p:spPr>
            <a:xfrm>
              <a:off x="3705143" y="4093236"/>
              <a:ext cx="136551" cy="82123"/>
            </a:xfrm>
            <a:custGeom>
              <a:rect b="b" l="l" r="r" t="t"/>
              <a:pathLst>
                <a:path extrusionOk="0" h="2476" w="4117">
                  <a:moveTo>
                    <a:pt x="3203" y="0"/>
                  </a:moveTo>
                  <a:cubicBezTo>
                    <a:pt x="3056" y="0"/>
                    <a:pt x="2937" y="120"/>
                    <a:pt x="2937" y="266"/>
                  </a:cubicBezTo>
                  <a:lnTo>
                    <a:pt x="2937" y="1945"/>
                  </a:lnTo>
                  <a:lnTo>
                    <a:pt x="2706" y="1945"/>
                  </a:lnTo>
                  <a:lnTo>
                    <a:pt x="2706" y="1333"/>
                  </a:lnTo>
                  <a:cubicBezTo>
                    <a:pt x="2706" y="1186"/>
                    <a:pt x="2587" y="1068"/>
                    <a:pt x="2440" y="1068"/>
                  </a:cubicBezTo>
                  <a:cubicBezTo>
                    <a:pt x="2293" y="1068"/>
                    <a:pt x="2174" y="1187"/>
                    <a:pt x="2174" y="1333"/>
                  </a:cubicBezTo>
                  <a:lnTo>
                    <a:pt x="2174" y="1945"/>
                  </a:lnTo>
                  <a:lnTo>
                    <a:pt x="1942" y="1945"/>
                  </a:lnTo>
                  <a:lnTo>
                    <a:pt x="1942" y="685"/>
                  </a:lnTo>
                  <a:cubicBezTo>
                    <a:pt x="1942" y="538"/>
                    <a:pt x="1823" y="419"/>
                    <a:pt x="1676" y="419"/>
                  </a:cubicBezTo>
                  <a:cubicBezTo>
                    <a:pt x="1529" y="419"/>
                    <a:pt x="1411" y="538"/>
                    <a:pt x="1411" y="685"/>
                  </a:cubicBezTo>
                  <a:lnTo>
                    <a:pt x="1411" y="1945"/>
                  </a:lnTo>
                  <a:lnTo>
                    <a:pt x="1179" y="1945"/>
                  </a:lnTo>
                  <a:lnTo>
                    <a:pt x="1179" y="1333"/>
                  </a:lnTo>
                  <a:cubicBezTo>
                    <a:pt x="1179" y="1186"/>
                    <a:pt x="1060" y="1068"/>
                    <a:pt x="913" y="1068"/>
                  </a:cubicBezTo>
                  <a:cubicBezTo>
                    <a:pt x="766" y="1068"/>
                    <a:pt x="647" y="1187"/>
                    <a:pt x="647" y="1333"/>
                  </a:cubicBezTo>
                  <a:lnTo>
                    <a:pt x="647" y="1945"/>
                  </a:lnTo>
                  <a:lnTo>
                    <a:pt x="266" y="1945"/>
                  </a:lnTo>
                  <a:cubicBezTo>
                    <a:pt x="119" y="1945"/>
                    <a:pt x="0" y="2064"/>
                    <a:pt x="0" y="2211"/>
                  </a:cubicBezTo>
                  <a:cubicBezTo>
                    <a:pt x="0" y="2357"/>
                    <a:pt x="119" y="2476"/>
                    <a:pt x="266" y="2476"/>
                  </a:cubicBezTo>
                  <a:lnTo>
                    <a:pt x="3850" y="2476"/>
                  </a:lnTo>
                  <a:cubicBezTo>
                    <a:pt x="3997" y="2476"/>
                    <a:pt x="4116" y="2357"/>
                    <a:pt x="4116" y="2211"/>
                  </a:cubicBezTo>
                  <a:cubicBezTo>
                    <a:pt x="4115" y="2064"/>
                    <a:pt x="3996" y="1945"/>
                    <a:pt x="3849" y="1945"/>
                  </a:cubicBezTo>
                  <a:lnTo>
                    <a:pt x="3468" y="1945"/>
                  </a:lnTo>
                  <a:lnTo>
                    <a:pt x="3468" y="266"/>
                  </a:lnTo>
                  <a:cubicBezTo>
                    <a:pt x="3468" y="120"/>
                    <a:pt x="3349" y="0"/>
                    <a:pt x="32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8" name="Google Shape;1498;p46"/>
            <p:cNvSpPr/>
            <p:nvPr/>
          </p:nvSpPr>
          <p:spPr>
            <a:xfrm>
              <a:off x="3705110" y="4194397"/>
              <a:ext cx="64113" cy="17645"/>
            </a:xfrm>
            <a:custGeom>
              <a:rect b="b" l="l" r="r" t="t"/>
              <a:pathLst>
                <a:path extrusionOk="0" h="532" w="1933"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cubicBezTo>
                    <a:pt x="0" y="413"/>
                    <a:pt x="119" y="532"/>
                    <a:pt x="266" y="532"/>
                  </a:cubicBezTo>
                  <a:lnTo>
                    <a:pt x="1667" y="532"/>
                  </a:lnTo>
                  <a:cubicBezTo>
                    <a:pt x="1813" y="532"/>
                    <a:pt x="1932" y="413"/>
                    <a:pt x="1932" y="267"/>
                  </a:cubicBezTo>
                  <a:cubicBezTo>
                    <a:pt x="1932" y="120"/>
                    <a:pt x="1813" y="1"/>
                    <a:pt x="16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9" name="Google Shape;1499;p46"/>
            <p:cNvSpPr/>
            <p:nvPr/>
          </p:nvSpPr>
          <p:spPr>
            <a:xfrm>
              <a:off x="3705110" y="4221097"/>
              <a:ext cx="64113" cy="17678"/>
            </a:xfrm>
            <a:custGeom>
              <a:rect b="b" l="l" r="r" t="t"/>
              <a:pathLst>
                <a:path extrusionOk="0" h="533" w="1933"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cubicBezTo>
                    <a:pt x="0" y="414"/>
                    <a:pt x="119" y="533"/>
                    <a:pt x="266" y="533"/>
                  </a:cubicBezTo>
                  <a:lnTo>
                    <a:pt x="1667" y="533"/>
                  </a:lnTo>
                  <a:cubicBezTo>
                    <a:pt x="1813" y="533"/>
                    <a:pt x="1932" y="414"/>
                    <a:pt x="1932" y="267"/>
                  </a:cubicBezTo>
                  <a:cubicBezTo>
                    <a:pt x="1932" y="120"/>
                    <a:pt x="1813" y="1"/>
                    <a:pt x="16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0" name="Google Shape;1500;p46"/>
            <p:cNvSpPr/>
            <p:nvPr/>
          </p:nvSpPr>
          <p:spPr>
            <a:xfrm>
              <a:off x="3705110" y="4247797"/>
              <a:ext cx="64113" cy="17645"/>
            </a:xfrm>
            <a:custGeom>
              <a:rect b="b" l="l" r="r" t="t"/>
              <a:pathLst>
                <a:path extrusionOk="0" h="532" w="1933"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cubicBezTo>
                    <a:pt x="0" y="414"/>
                    <a:pt x="119" y="532"/>
                    <a:pt x="266" y="532"/>
                  </a:cubicBezTo>
                  <a:lnTo>
                    <a:pt x="1667" y="532"/>
                  </a:lnTo>
                  <a:cubicBezTo>
                    <a:pt x="1813" y="532"/>
                    <a:pt x="1932" y="413"/>
                    <a:pt x="1932" y="267"/>
                  </a:cubicBezTo>
                  <a:cubicBezTo>
                    <a:pt x="1932" y="120"/>
                    <a:pt x="1813" y="1"/>
                    <a:pt x="16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1" name="Google Shape;1501;p46"/>
            <p:cNvSpPr/>
            <p:nvPr/>
          </p:nvSpPr>
          <p:spPr>
            <a:xfrm>
              <a:off x="3777547" y="4194397"/>
              <a:ext cx="64113" cy="17645"/>
            </a:xfrm>
            <a:custGeom>
              <a:rect b="b" l="l" r="r" t="t"/>
              <a:pathLst>
                <a:path extrusionOk="0" h="532" w="1933"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cubicBezTo>
                    <a:pt x="0" y="413"/>
                    <a:pt x="119" y="532"/>
                    <a:pt x="266" y="532"/>
                  </a:cubicBezTo>
                  <a:lnTo>
                    <a:pt x="1666" y="532"/>
                  </a:lnTo>
                  <a:cubicBezTo>
                    <a:pt x="1813" y="532"/>
                    <a:pt x="1932" y="413"/>
                    <a:pt x="1932" y="267"/>
                  </a:cubicBezTo>
                  <a:cubicBezTo>
                    <a:pt x="1932" y="120"/>
                    <a:pt x="1813" y="1"/>
                    <a:pt x="16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2" name="Google Shape;1502;p46"/>
            <p:cNvSpPr/>
            <p:nvPr/>
          </p:nvSpPr>
          <p:spPr>
            <a:xfrm>
              <a:off x="3777547" y="4221097"/>
              <a:ext cx="64113" cy="17678"/>
            </a:xfrm>
            <a:custGeom>
              <a:rect b="b" l="l" r="r" t="t"/>
              <a:pathLst>
                <a:path extrusionOk="0" h="533" w="1933"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cubicBezTo>
                    <a:pt x="0" y="414"/>
                    <a:pt x="119" y="533"/>
                    <a:pt x="266" y="533"/>
                  </a:cubicBezTo>
                  <a:lnTo>
                    <a:pt x="1666" y="533"/>
                  </a:lnTo>
                  <a:cubicBezTo>
                    <a:pt x="1813" y="533"/>
                    <a:pt x="1932" y="414"/>
                    <a:pt x="1932" y="267"/>
                  </a:cubicBezTo>
                  <a:cubicBezTo>
                    <a:pt x="1932" y="120"/>
                    <a:pt x="1813" y="1"/>
                    <a:pt x="16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3" name="Google Shape;1503;p46"/>
            <p:cNvSpPr/>
            <p:nvPr/>
          </p:nvSpPr>
          <p:spPr>
            <a:xfrm>
              <a:off x="3777547" y="4247797"/>
              <a:ext cx="64113" cy="17645"/>
            </a:xfrm>
            <a:custGeom>
              <a:rect b="b" l="l" r="r" t="t"/>
              <a:pathLst>
                <a:path extrusionOk="0" h="532" w="1933"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cubicBezTo>
                    <a:pt x="0" y="414"/>
                    <a:pt x="119" y="532"/>
                    <a:pt x="266" y="532"/>
                  </a:cubicBezTo>
                  <a:lnTo>
                    <a:pt x="1666" y="532"/>
                  </a:lnTo>
                  <a:cubicBezTo>
                    <a:pt x="1813" y="532"/>
                    <a:pt x="1932" y="413"/>
                    <a:pt x="1932" y="267"/>
                  </a:cubicBezTo>
                  <a:cubicBezTo>
                    <a:pt x="1932" y="120"/>
                    <a:pt x="1813" y="1"/>
                    <a:pt x="16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4" name="Google Shape;1504;p46"/>
            <p:cNvSpPr/>
            <p:nvPr/>
          </p:nvSpPr>
          <p:spPr>
            <a:xfrm>
              <a:off x="3705740" y="4283750"/>
              <a:ext cx="17678" cy="38507"/>
            </a:xfrm>
            <a:custGeom>
              <a:rect b="b" l="l" r="r" t="t"/>
              <a:pathLst>
                <a:path extrusionOk="0" h="1161" w="533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lnTo>
                    <a:pt x="1" y="895"/>
                  </a:lnTo>
                  <a:cubicBezTo>
                    <a:pt x="1" y="1042"/>
                    <a:pt x="120" y="1160"/>
                    <a:pt x="267" y="1160"/>
                  </a:cubicBezTo>
                  <a:cubicBezTo>
                    <a:pt x="413" y="1160"/>
                    <a:pt x="532" y="1042"/>
                    <a:pt x="532" y="895"/>
                  </a:cubicBezTo>
                  <a:lnTo>
                    <a:pt x="532" y="266"/>
                  </a:lnTo>
                  <a:cubicBezTo>
                    <a:pt x="532" y="119"/>
                    <a:pt x="413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5" name="Google Shape;1505;p46"/>
            <p:cNvSpPr/>
            <p:nvPr/>
          </p:nvSpPr>
          <p:spPr>
            <a:xfrm>
              <a:off x="3729521" y="4283750"/>
              <a:ext cx="17678" cy="38507"/>
            </a:xfrm>
            <a:custGeom>
              <a:rect b="b" l="l" r="r" t="t"/>
              <a:pathLst>
                <a:path extrusionOk="0" h="1161" w="533">
                  <a:moveTo>
                    <a:pt x="266" y="0"/>
                  </a:moveTo>
                  <a:cubicBezTo>
                    <a:pt x="119" y="0"/>
                    <a:pt x="0" y="119"/>
                    <a:pt x="0" y="266"/>
                  </a:cubicBezTo>
                  <a:lnTo>
                    <a:pt x="0" y="895"/>
                  </a:lnTo>
                  <a:cubicBezTo>
                    <a:pt x="0" y="1042"/>
                    <a:pt x="119" y="1160"/>
                    <a:pt x="266" y="1160"/>
                  </a:cubicBezTo>
                  <a:cubicBezTo>
                    <a:pt x="413" y="1160"/>
                    <a:pt x="532" y="1042"/>
                    <a:pt x="532" y="895"/>
                  </a:cubicBezTo>
                  <a:lnTo>
                    <a:pt x="532" y="266"/>
                  </a:lnTo>
                  <a:cubicBezTo>
                    <a:pt x="532" y="119"/>
                    <a:pt x="413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6" name="Google Shape;1506;p46"/>
            <p:cNvSpPr/>
            <p:nvPr/>
          </p:nvSpPr>
          <p:spPr>
            <a:xfrm>
              <a:off x="3753269" y="4283750"/>
              <a:ext cx="17678" cy="38507"/>
            </a:xfrm>
            <a:custGeom>
              <a:rect b="b" l="l" r="r" t="t"/>
              <a:pathLst>
                <a:path extrusionOk="0" h="1161" w="533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lnTo>
                    <a:pt x="1" y="895"/>
                  </a:lnTo>
                  <a:cubicBezTo>
                    <a:pt x="1" y="1042"/>
                    <a:pt x="120" y="1160"/>
                    <a:pt x="267" y="1160"/>
                  </a:cubicBezTo>
                  <a:cubicBezTo>
                    <a:pt x="414" y="1160"/>
                    <a:pt x="533" y="1042"/>
                    <a:pt x="533" y="895"/>
                  </a:cubicBezTo>
                  <a:lnTo>
                    <a:pt x="533" y="266"/>
                  </a:lnTo>
                  <a:cubicBezTo>
                    <a:pt x="533" y="119"/>
                    <a:pt x="414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7" name="Google Shape;1507;p46"/>
            <p:cNvSpPr/>
            <p:nvPr/>
          </p:nvSpPr>
          <p:spPr>
            <a:xfrm>
              <a:off x="3777083" y="4283750"/>
              <a:ext cx="17645" cy="38507"/>
            </a:xfrm>
            <a:custGeom>
              <a:rect b="b" l="l" r="r" t="t"/>
              <a:pathLst>
                <a:path extrusionOk="0" h="1161" w="532">
                  <a:moveTo>
                    <a:pt x="266" y="0"/>
                  </a:moveTo>
                  <a:cubicBezTo>
                    <a:pt x="119" y="0"/>
                    <a:pt x="1" y="119"/>
                    <a:pt x="1" y="266"/>
                  </a:cubicBezTo>
                  <a:lnTo>
                    <a:pt x="1" y="895"/>
                  </a:lnTo>
                  <a:cubicBezTo>
                    <a:pt x="1" y="1042"/>
                    <a:pt x="120" y="1160"/>
                    <a:pt x="266" y="1160"/>
                  </a:cubicBezTo>
                  <a:cubicBezTo>
                    <a:pt x="412" y="1160"/>
                    <a:pt x="531" y="1042"/>
                    <a:pt x="531" y="895"/>
                  </a:cubicBezTo>
                  <a:lnTo>
                    <a:pt x="531" y="266"/>
                  </a:lnTo>
                  <a:cubicBezTo>
                    <a:pt x="531" y="119"/>
                    <a:pt x="412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8" name="Google Shape;1508;p46"/>
            <p:cNvSpPr/>
            <p:nvPr/>
          </p:nvSpPr>
          <p:spPr>
            <a:xfrm>
              <a:off x="3800864" y="4283750"/>
              <a:ext cx="17678" cy="38507"/>
            </a:xfrm>
            <a:custGeom>
              <a:rect b="b" l="l" r="r" t="t"/>
              <a:pathLst>
                <a:path extrusionOk="0" h="1161" w="533">
                  <a:moveTo>
                    <a:pt x="266" y="0"/>
                  </a:moveTo>
                  <a:cubicBezTo>
                    <a:pt x="119" y="0"/>
                    <a:pt x="0" y="119"/>
                    <a:pt x="0" y="266"/>
                  </a:cubicBezTo>
                  <a:lnTo>
                    <a:pt x="0" y="895"/>
                  </a:lnTo>
                  <a:cubicBezTo>
                    <a:pt x="0" y="1042"/>
                    <a:pt x="119" y="1160"/>
                    <a:pt x="266" y="1160"/>
                  </a:cubicBezTo>
                  <a:cubicBezTo>
                    <a:pt x="413" y="1160"/>
                    <a:pt x="532" y="1042"/>
                    <a:pt x="532" y="895"/>
                  </a:cubicBezTo>
                  <a:lnTo>
                    <a:pt x="532" y="266"/>
                  </a:lnTo>
                  <a:cubicBezTo>
                    <a:pt x="532" y="119"/>
                    <a:pt x="413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9" name="Google Shape;1509;p46"/>
            <p:cNvSpPr/>
            <p:nvPr/>
          </p:nvSpPr>
          <p:spPr>
            <a:xfrm>
              <a:off x="3824612" y="4283750"/>
              <a:ext cx="17678" cy="38507"/>
            </a:xfrm>
            <a:custGeom>
              <a:rect b="b" l="l" r="r" t="t"/>
              <a:pathLst>
                <a:path extrusionOk="0" h="1161" w="533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lnTo>
                    <a:pt x="1" y="895"/>
                  </a:lnTo>
                  <a:cubicBezTo>
                    <a:pt x="1" y="1042"/>
                    <a:pt x="120" y="1160"/>
                    <a:pt x="267" y="1160"/>
                  </a:cubicBezTo>
                  <a:cubicBezTo>
                    <a:pt x="414" y="1160"/>
                    <a:pt x="533" y="1042"/>
                    <a:pt x="533" y="895"/>
                  </a:cubicBezTo>
                  <a:lnTo>
                    <a:pt x="533" y="266"/>
                  </a:lnTo>
                  <a:cubicBezTo>
                    <a:pt x="533" y="119"/>
                    <a:pt x="414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10" name="Google Shape;1510;p46"/>
          <p:cNvGrpSpPr/>
          <p:nvPr/>
        </p:nvGrpSpPr>
        <p:grpSpPr>
          <a:xfrm>
            <a:off x="6071248" y="1538446"/>
            <a:ext cx="534368" cy="536674"/>
            <a:chOff x="1923053" y="4001992"/>
            <a:chExt cx="599403" cy="601990"/>
          </a:xfrm>
        </p:grpSpPr>
        <p:sp>
          <p:nvSpPr>
            <p:cNvPr id="1511" name="Google Shape;1511;p46"/>
            <p:cNvSpPr/>
            <p:nvPr/>
          </p:nvSpPr>
          <p:spPr>
            <a:xfrm>
              <a:off x="2249886" y="4061694"/>
              <a:ext cx="17678" cy="17678"/>
            </a:xfrm>
            <a:custGeom>
              <a:rect b="b" l="l" r="r" t="t"/>
              <a:pathLst>
                <a:path extrusionOk="0" h="533" w="533">
                  <a:moveTo>
                    <a:pt x="265" y="1"/>
                  </a:moveTo>
                  <a:cubicBezTo>
                    <a:pt x="196" y="1"/>
                    <a:pt x="128" y="29"/>
                    <a:pt x="78" y="79"/>
                  </a:cubicBezTo>
                  <a:cubicBezTo>
                    <a:pt x="28" y="128"/>
                    <a:pt x="0" y="197"/>
                    <a:pt x="0" y="267"/>
                  </a:cubicBezTo>
                  <a:cubicBezTo>
                    <a:pt x="0" y="337"/>
                    <a:pt x="28" y="405"/>
                    <a:pt x="78" y="455"/>
                  </a:cubicBezTo>
                  <a:cubicBezTo>
                    <a:pt x="128" y="505"/>
                    <a:pt x="196" y="533"/>
                    <a:pt x="265" y="533"/>
                  </a:cubicBezTo>
                  <a:cubicBezTo>
                    <a:pt x="336" y="533"/>
                    <a:pt x="405" y="505"/>
                    <a:pt x="454" y="455"/>
                  </a:cubicBezTo>
                  <a:cubicBezTo>
                    <a:pt x="503" y="405"/>
                    <a:pt x="532" y="336"/>
                    <a:pt x="532" y="267"/>
                  </a:cubicBezTo>
                  <a:cubicBezTo>
                    <a:pt x="532" y="197"/>
                    <a:pt x="503" y="129"/>
                    <a:pt x="454" y="79"/>
                  </a:cubicBezTo>
                  <a:cubicBezTo>
                    <a:pt x="405" y="29"/>
                    <a:pt x="336" y="1"/>
                    <a:pt x="2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2" name="Google Shape;1512;p46"/>
            <p:cNvSpPr/>
            <p:nvPr/>
          </p:nvSpPr>
          <p:spPr>
            <a:xfrm>
              <a:off x="2290682" y="4061694"/>
              <a:ext cx="17678" cy="17678"/>
            </a:xfrm>
            <a:custGeom>
              <a:rect b="b" l="l" r="r" t="t"/>
              <a:pathLst>
                <a:path extrusionOk="0" h="533" w="533">
                  <a:moveTo>
                    <a:pt x="266" y="1"/>
                  </a:moveTo>
                  <a:cubicBezTo>
                    <a:pt x="197" y="1"/>
                    <a:pt x="128" y="29"/>
                    <a:pt x="78" y="79"/>
                  </a:cubicBezTo>
                  <a:cubicBezTo>
                    <a:pt x="28" y="128"/>
                    <a:pt x="0" y="197"/>
                    <a:pt x="0" y="267"/>
                  </a:cubicBezTo>
                  <a:cubicBezTo>
                    <a:pt x="0" y="337"/>
                    <a:pt x="28" y="405"/>
                    <a:pt x="78" y="456"/>
                  </a:cubicBezTo>
                  <a:cubicBezTo>
                    <a:pt x="128" y="505"/>
                    <a:pt x="197" y="533"/>
                    <a:pt x="266" y="533"/>
                  </a:cubicBezTo>
                  <a:cubicBezTo>
                    <a:pt x="336" y="533"/>
                    <a:pt x="405" y="505"/>
                    <a:pt x="454" y="456"/>
                  </a:cubicBezTo>
                  <a:cubicBezTo>
                    <a:pt x="504" y="405"/>
                    <a:pt x="532" y="337"/>
                    <a:pt x="532" y="267"/>
                  </a:cubicBezTo>
                  <a:cubicBezTo>
                    <a:pt x="532" y="197"/>
                    <a:pt x="504" y="128"/>
                    <a:pt x="454" y="79"/>
                  </a:cubicBezTo>
                  <a:cubicBezTo>
                    <a:pt x="405" y="29"/>
                    <a:pt x="336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3" name="Google Shape;1513;p46"/>
            <p:cNvSpPr/>
            <p:nvPr/>
          </p:nvSpPr>
          <p:spPr>
            <a:xfrm>
              <a:off x="2331478" y="4061694"/>
              <a:ext cx="17678" cy="17678"/>
            </a:xfrm>
            <a:custGeom>
              <a:rect b="b" l="l" r="r" t="t"/>
              <a:pathLst>
                <a:path extrusionOk="0" h="533" w="533">
                  <a:moveTo>
                    <a:pt x="266" y="1"/>
                  </a:moveTo>
                  <a:cubicBezTo>
                    <a:pt x="197" y="1"/>
                    <a:pt x="128" y="29"/>
                    <a:pt x="78" y="79"/>
                  </a:cubicBezTo>
                  <a:cubicBezTo>
                    <a:pt x="29" y="128"/>
                    <a:pt x="0" y="197"/>
                    <a:pt x="0" y="267"/>
                  </a:cubicBezTo>
                  <a:cubicBezTo>
                    <a:pt x="0" y="337"/>
                    <a:pt x="29" y="405"/>
                    <a:pt x="78" y="455"/>
                  </a:cubicBezTo>
                  <a:cubicBezTo>
                    <a:pt x="128" y="505"/>
                    <a:pt x="197" y="533"/>
                    <a:pt x="266" y="533"/>
                  </a:cubicBezTo>
                  <a:cubicBezTo>
                    <a:pt x="336" y="533"/>
                    <a:pt x="405" y="505"/>
                    <a:pt x="454" y="455"/>
                  </a:cubicBezTo>
                  <a:cubicBezTo>
                    <a:pt x="505" y="405"/>
                    <a:pt x="532" y="337"/>
                    <a:pt x="532" y="267"/>
                  </a:cubicBezTo>
                  <a:cubicBezTo>
                    <a:pt x="532" y="197"/>
                    <a:pt x="505" y="128"/>
                    <a:pt x="454" y="79"/>
                  </a:cubicBezTo>
                  <a:cubicBezTo>
                    <a:pt x="405" y="29"/>
                    <a:pt x="336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4" name="Google Shape;1514;p46"/>
            <p:cNvSpPr/>
            <p:nvPr/>
          </p:nvSpPr>
          <p:spPr>
            <a:xfrm>
              <a:off x="1965839" y="4044015"/>
              <a:ext cx="17645" cy="53068"/>
            </a:xfrm>
            <a:custGeom>
              <a:rect b="b" l="l" r="r" t="t"/>
              <a:pathLst>
                <a:path extrusionOk="0" h="1600" w="532">
                  <a:moveTo>
                    <a:pt x="265" y="1"/>
                  </a:moveTo>
                  <a:cubicBezTo>
                    <a:pt x="118" y="1"/>
                    <a:pt x="0" y="120"/>
                    <a:pt x="0" y="267"/>
                  </a:cubicBezTo>
                  <a:lnTo>
                    <a:pt x="0" y="1334"/>
                  </a:lnTo>
                  <a:cubicBezTo>
                    <a:pt x="0" y="1480"/>
                    <a:pt x="119" y="1599"/>
                    <a:pt x="265" y="1599"/>
                  </a:cubicBezTo>
                  <a:cubicBezTo>
                    <a:pt x="413" y="1599"/>
                    <a:pt x="531" y="1480"/>
                    <a:pt x="531" y="1334"/>
                  </a:cubicBezTo>
                  <a:lnTo>
                    <a:pt x="531" y="267"/>
                  </a:lnTo>
                  <a:cubicBezTo>
                    <a:pt x="531" y="120"/>
                    <a:pt x="413" y="1"/>
                    <a:pt x="2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5" name="Google Shape;1515;p46"/>
            <p:cNvSpPr/>
            <p:nvPr/>
          </p:nvSpPr>
          <p:spPr>
            <a:xfrm>
              <a:off x="1998244" y="4044015"/>
              <a:ext cx="17678" cy="53068"/>
            </a:xfrm>
            <a:custGeom>
              <a:rect b="b" l="l" r="r" t="t"/>
              <a:pathLst>
                <a:path extrusionOk="0" h="1600" w="533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lnTo>
                    <a:pt x="1" y="1334"/>
                  </a:lnTo>
                  <a:cubicBezTo>
                    <a:pt x="1" y="1480"/>
                    <a:pt x="120" y="1599"/>
                    <a:pt x="267" y="1599"/>
                  </a:cubicBezTo>
                  <a:cubicBezTo>
                    <a:pt x="414" y="1599"/>
                    <a:pt x="533" y="1480"/>
                    <a:pt x="533" y="1334"/>
                  </a:cubicBezTo>
                  <a:lnTo>
                    <a:pt x="533" y="267"/>
                  </a:lnTo>
                  <a:cubicBezTo>
                    <a:pt x="533" y="120"/>
                    <a:pt x="414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6" name="Google Shape;1516;p46"/>
            <p:cNvSpPr/>
            <p:nvPr/>
          </p:nvSpPr>
          <p:spPr>
            <a:xfrm>
              <a:off x="2030715" y="4044015"/>
              <a:ext cx="17678" cy="53068"/>
            </a:xfrm>
            <a:custGeom>
              <a:rect b="b" l="l" r="r" t="t"/>
              <a:pathLst>
                <a:path extrusionOk="0" h="1600" w="533"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lnTo>
                    <a:pt x="0" y="1334"/>
                  </a:lnTo>
                  <a:cubicBezTo>
                    <a:pt x="0" y="1480"/>
                    <a:pt x="119" y="1599"/>
                    <a:pt x="266" y="1599"/>
                  </a:cubicBezTo>
                  <a:cubicBezTo>
                    <a:pt x="413" y="1599"/>
                    <a:pt x="532" y="1480"/>
                    <a:pt x="532" y="1334"/>
                  </a:cubicBezTo>
                  <a:lnTo>
                    <a:pt x="532" y="267"/>
                  </a:lnTo>
                  <a:cubicBezTo>
                    <a:pt x="532" y="120"/>
                    <a:pt x="413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7" name="Google Shape;1517;p46"/>
            <p:cNvSpPr/>
            <p:nvPr/>
          </p:nvSpPr>
          <p:spPr>
            <a:xfrm>
              <a:off x="2063119" y="4044015"/>
              <a:ext cx="17678" cy="53068"/>
            </a:xfrm>
            <a:custGeom>
              <a:rect b="b" l="l" r="r" t="t"/>
              <a:pathLst>
                <a:path extrusionOk="0" h="1600" w="533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lnTo>
                    <a:pt x="1" y="1334"/>
                  </a:lnTo>
                  <a:cubicBezTo>
                    <a:pt x="1" y="1480"/>
                    <a:pt x="120" y="1599"/>
                    <a:pt x="267" y="1599"/>
                  </a:cubicBezTo>
                  <a:cubicBezTo>
                    <a:pt x="413" y="1599"/>
                    <a:pt x="533" y="1480"/>
                    <a:pt x="533" y="1334"/>
                  </a:cubicBezTo>
                  <a:lnTo>
                    <a:pt x="533" y="267"/>
                  </a:lnTo>
                  <a:cubicBezTo>
                    <a:pt x="533" y="120"/>
                    <a:pt x="413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8" name="Google Shape;1518;p46"/>
            <p:cNvSpPr/>
            <p:nvPr/>
          </p:nvSpPr>
          <p:spPr>
            <a:xfrm>
              <a:off x="2249886" y="4181130"/>
              <a:ext cx="17678" cy="17678"/>
            </a:xfrm>
            <a:custGeom>
              <a:rect b="b" l="l" r="r" t="t"/>
              <a:pathLst>
                <a:path extrusionOk="0" h="533" w="533">
                  <a:moveTo>
                    <a:pt x="265" y="0"/>
                  </a:moveTo>
                  <a:cubicBezTo>
                    <a:pt x="196" y="0"/>
                    <a:pt x="128" y="29"/>
                    <a:pt x="78" y="79"/>
                  </a:cubicBezTo>
                  <a:cubicBezTo>
                    <a:pt x="28" y="128"/>
                    <a:pt x="0" y="197"/>
                    <a:pt x="0" y="266"/>
                  </a:cubicBezTo>
                  <a:cubicBezTo>
                    <a:pt x="0" y="337"/>
                    <a:pt x="28" y="405"/>
                    <a:pt x="78" y="454"/>
                  </a:cubicBezTo>
                  <a:cubicBezTo>
                    <a:pt x="128" y="505"/>
                    <a:pt x="196" y="532"/>
                    <a:pt x="265" y="532"/>
                  </a:cubicBezTo>
                  <a:cubicBezTo>
                    <a:pt x="336" y="532"/>
                    <a:pt x="405" y="505"/>
                    <a:pt x="454" y="454"/>
                  </a:cubicBezTo>
                  <a:cubicBezTo>
                    <a:pt x="503" y="405"/>
                    <a:pt x="532" y="337"/>
                    <a:pt x="532" y="266"/>
                  </a:cubicBezTo>
                  <a:cubicBezTo>
                    <a:pt x="532" y="197"/>
                    <a:pt x="503" y="129"/>
                    <a:pt x="454" y="79"/>
                  </a:cubicBezTo>
                  <a:cubicBezTo>
                    <a:pt x="405" y="29"/>
                    <a:pt x="336" y="0"/>
                    <a:pt x="2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9" name="Google Shape;1519;p46"/>
            <p:cNvSpPr/>
            <p:nvPr/>
          </p:nvSpPr>
          <p:spPr>
            <a:xfrm>
              <a:off x="2290682" y="4181130"/>
              <a:ext cx="17678" cy="17678"/>
            </a:xfrm>
            <a:custGeom>
              <a:rect b="b" l="l" r="r" t="t"/>
              <a:pathLst>
                <a:path extrusionOk="0" h="533" w="533">
                  <a:moveTo>
                    <a:pt x="266" y="0"/>
                  </a:moveTo>
                  <a:cubicBezTo>
                    <a:pt x="197" y="0"/>
                    <a:pt x="128" y="29"/>
                    <a:pt x="78" y="79"/>
                  </a:cubicBezTo>
                  <a:cubicBezTo>
                    <a:pt x="28" y="128"/>
                    <a:pt x="0" y="197"/>
                    <a:pt x="0" y="266"/>
                  </a:cubicBezTo>
                  <a:cubicBezTo>
                    <a:pt x="0" y="337"/>
                    <a:pt x="28" y="405"/>
                    <a:pt x="78" y="454"/>
                  </a:cubicBezTo>
                  <a:cubicBezTo>
                    <a:pt x="128" y="505"/>
                    <a:pt x="196" y="532"/>
                    <a:pt x="266" y="532"/>
                  </a:cubicBezTo>
                  <a:cubicBezTo>
                    <a:pt x="336" y="532"/>
                    <a:pt x="405" y="505"/>
                    <a:pt x="454" y="454"/>
                  </a:cubicBezTo>
                  <a:cubicBezTo>
                    <a:pt x="504" y="405"/>
                    <a:pt x="532" y="337"/>
                    <a:pt x="532" y="266"/>
                  </a:cubicBezTo>
                  <a:cubicBezTo>
                    <a:pt x="532" y="197"/>
                    <a:pt x="504" y="129"/>
                    <a:pt x="454" y="79"/>
                  </a:cubicBezTo>
                  <a:cubicBezTo>
                    <a:pt x="405" y="29"/>
                    <a:pt x="336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0" name="Google Shape;1520;p46"/>
            <p:cNvSpPr/>
            <p:nvPr/>
          </p:nvSpPr>
          <p:spPr>
            <a:xfrm>
              <a:off x="2331478" y="4181130"/>
              <a:ext cx="17678" cy="17678"/>
            </a:xfrm>
            <a:custGeom>
              <a:rect b="b" l="l" r="r" t="t"/>
              <a:pathLst>
                <a:path extrusionOk="0" h="533" w="533">
                  <a:moveTo>
                    <a:pt x="266" y="0"/>
                  </a:moveTo>
                  <a:cubicBezTo>
                    <a:pt x="197" y="0"/>
                    <a:pt x="128" y="29"/>
                    <a:pt x="78" y="79"/>
                  </a:cubicBezTo>
                  <a:cubicBezTo>
                    <a:pt x="29" y="128"/>
                    <a:pt x="0" y="197"/>
                    <a:pt x="0" y="266"/>
                  </a:cubicBezTo>
                  <a:cubicBezTo>
                    <a:pt x="0" y="336"/>
                    <a:pt x="29" y="405"/>
                    <a:pt x="78" y="455"/>
                  </a:cubicBezTo>
                  <a:cubicBezTo>
                    <a:pt x="128" y="505"/>
                    <a:pt x="197" y="532"/>
                    <a:pt x="266" y="532"/>
                  </a:cubicBezTo>
                  <a:cubicBezTo>
                    <a:pt x="336" y="532"/>
                    <a:pt x="405" y="505"/>
                    <a:pt x="454" y="455"/>
                  </a:cubicBezTo>
                  <a:cubicBezTo>
                    <a:pt x="505" y="405"/>
                    <a:pt x="532" y="336"/>
                    <a:pt x="532" y="266"/>
                  </a:cubicBezTo>
                  <a:cubicBezTo>
                    <a:pt x="532" y="197"/>
                    <a:pt x="505" y="129"/>
                    <a:pt x="454" y="79"/>
                  </a:cubicBezTo>
                  <a:cubicBezTo>
                    <a:pt x="405" y="29"/>
                    <a:pt x="336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1" name="Google Shape;1521;p46"/>
            <p:cNvSpPr/>
            <p:nvPr/>
          </p:nvSpPr>
          <p:spPr>
            <a:xfrm>
              <a:off x="1965839" y="4163452"/>
              <a:ext cx="17645" cy="53068"/>
            </a:xfrm>
            <a:custGeom>
              <a:rect b="b" l="l" r="r" t="t"/>
              <a:pathLst>
                <a:path extrusionOk="0" h="1600" w="532">
                  <a:moveTo>
                    <a:pt x="265" y="1"/>
                  </a:moveTo>
                  <a:cubicBezTo>
                    <a:pt x="118" y="1"/>
                    <a:pt x="0" y="120"/>
                    <a:pt x="0" y="267"/>
                  </a:cubicBezTo>
                  <a:lnTo>
                    <a:pt x="0" y="1333"/>
                  </a:lnTo>
                  <a:cubicBezTo>
                    <a:pt x="0" y="1480"/>
                    <a:pt x="119" y="1599"/>
                    <a:pt x="265" y="1599"/>
                  </a:cubicBezTo>
                  <a:cubicBezTo>
                    <a:pt x="413" y="1599"/>
                    <a:pt x="531" y="1480"/>
                    <a:pt x="531" y="1333"/>
                  </a:cubicBezTo>
                  <a:lnTo>
                    <a:pt x="531" y="267"/>
                  </a:lnTo>
                  <a:cubicBezTo>
                    <a:pt x="531" y="120"/>
                    <a:pt x="413" y="1"/>
                    <a:pt x="2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2" name="Google Shape;1522;p46"/>
            <p:cNvSpPr/>
            <p:nvPr/>
          </p:nvSpPr>
          <p:spPr>
            <a:xfrm>
              <a:off x="1998244" y="4163452"/>
              <a:ext cx="17678" cy="53068"/>
            </a:xfrm>
            <a:custGeom>
              <a:rect b="b" l="l" r="r" t="t"/>
              <a:pathLst>
                <a:path extrusionOk="0" h="1600" w="533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lnTo>
                    <a:pt x="1" y="1333"/>
                  </a:lnTo>
                  <a:cubicBezTo>
                    <a:pt x="1" y="1480"/>
                    <a:pt x="120" y="1599"/>
                    <a:pt x="267" y="1599"/>
                  </a:cubicBezTo>
                  <a:cubicBezTo>
                    <a:pt x="414" y="1599"/>
                    <a:pt x="533" y="1480"/>
                    <a:pt x="533" y="1333"/>
                  </a:cubicBezTo>
                  <a:lnTo>
                    <a:pt x="533" y="267"/>
                  </a:lnTo>
                  <a:cubicBezTo>
                    <a:pt x="533" y="120"/>
                    <a:pt x="414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3" name="Google Shape;1523;p46"/>
            <p:cNvSpPr/>
            <p:nvPr/>
          </p:nvSpPr>
          <p:spPr>
            <a:xfrm>
              <a:off x="2030715" y="4163452"/>
              <a:ext cx="17678" cy="53068"/>
            </a:xfrm>
            <a:custGeom>
              <a:rect b="b" l="l" r="r" t="t"/>
              <a:pathLst>
                <a:path extrusionOk="0" h="1600" w="533"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lnTo>
                    <a:pt x="0" y="1333"/>
                  </a:lnTo>
                  <a:cubicBezTo>
                    <a:pt x="0" y="1480"/>
                    <a:pt x="119" y="1599"/>
                    <a:pt x="266" y="1599"/>
                  </a:cubicBezTo>
                  <a:cubicBezTo>
                    <a:pt x="413" y="1599"/>
                    <a:pt x="532" y="1480"/>
                    <a:pt x="532" y="1333"/>
                  </a:cubicBezTo>
                  <a:lnTo>
                    <a:pt x="532" y="267"/>
                  </a:lnTo>
                  <a:cubicBezTo>
                    <a:pt x="532" y="120"/>
                    <a:pt x="413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4" name="Google Shape;1524;p46"/>
            <p:cNvSpPr/>
            <p:nvPr/>
          </p:nvSpPr>
          <p:spPr>
            <a:xfrm>
              <a:off x="2063119" y="4163452"/>
              <a:ext cx="17678" cy="53068"/>
            </a:xfrm>
            <a:custGeom>
              <a:rect b="b" l="l" r="r" t="t"/>
              <a:pathLst>
                <a:path extrusionOk="0" h="1600" w="533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lnTo>
                    <a:pt x="1" y="1333"/>
                  </a:lnTo>
                  <a:cubicBezTo>
                    <a:pt x="1" y="1480"/>
                    <a:pt x="120" y="1599"/>
                    <a:pt x="267" y="1599"/>
                  </a:cubicBezTo>
                  <a:cubicBezTo>
                    <a:pt x="413" y="1599"/>
                    <a:pt x="533" y="1480"/>
                    <a:pt x="533" y="1333"/>
                  </a:cubicBezTo>
                  <a:lnTo>
                    <a:pt x="533" y="267"/>
                  </a:lnTo>
                  <a:cubicBezTo>
                    <a:pt x="533" y="120"/>
                    <a:pt x="413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5" name="Google Shape;1525;p46"/>
            <p:cNvSpPr/>
            <p:nvPr/>
          </p:nvSpPr>
          <p:spPr>
            <a:xfrm>
              <a:off x="2249886" y="4300599"/>
              <a:ext cx="17678" cy="17645"/>
            </a:xfrm>
            <a:custGeom>
              <a:rect b="b" l="l" r="r" t="t"/>
              <a:pathLst>
                <a:path extrusionOk="0" h="532" w="533">
                  <a:moveTo>
                    <a:pt x="265" y="0"/>
                  </a:moveTo>
                  <a:cubicBezTo>
                    <a:pt x="195" y="0"/>
                    <a:pt x="128" y="28"/>
                    <a:pt x="78" y="77"/>
                  </a:cubicBezTo>
                  <a:cubicBezTo>
                    <a:pt x="28" y="128"/>
                    <a:pt x="0" y="195"/>
                    <a:pt x="0" y="265"/>
                  </a:cubicBezTo>
                  <a:cubicBezTo>
                    <a:pt x="0" y="335"/>
                    <a:pt x="28" y="404"/>
                    <a:pt x="78" y="453"/>
                  </a:cubicBezTo>
                  <a:cubicBezTo>
                    <a:pt x="128" y="503"/>
                    <a:pt x="196" y="531"/>
                    <a:pt x="265" y="531"/>
                  </a:cubicBezTo>
                  <a:cubicBezTo>
                    <a:pt x="336" y="531"/>
                    <a:pt x="405" y="502"/>
                    <a:pt x="454" y="453"/>
                  </a:cubicBezTo>
                  <a:cubicBezTo>
                    <a:pt x="503" y="404"/>
                    <a:pt x="532" y="335"/>
                    <a:pt x="532" y="265"/>
                  </a:cubicBezTo>
                  <a:cubicBezTo>
                    <a:pt x="532" y="195"/>
                    <a:pt x="503" y="128"/>
                    <a:pt x="454" y="77"/>
                  </a:cubicBezTo>
                  <a:cubicBezTo>
                    <a:pt x="405" y="28"/>
                    <a:pt x="336" y="0"/>
                    <a:pt x="2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6" name="Google Shape;1526;p46"/>
            <p:cNvSpPr/>
            <p:nvPr/>
          </p:nvSpPr>
          <p:spPr>
            <a:xfrm>
              <a:off x="1965839" y="4282888"/>
              <a:ext cx="17645" cy="53068"/>
            </a:xfrm>
            <a:custGeom>
              <a:rect b="b" l="l" r="r" t="t"/>
              <a:pathLst>
                <a:path extrusionOk="0" h="1600" w="532">
                  <a:moveTo>
                    <a:pt x="265" y="0"/>
                  </a:moveTo>
                  <a:cubicBezTo>
                    <a:pt x="118" y="0"/>
                    <a:pt x="0" y="119"/>
                    <a:pt x="0" y="266"/>
                  </a:cubicBezTo>
                  <a:lnTo>
                    <a:pt x="0" y="1333"/>
                  </a:lnTo>
                  <a:cubicBezTo>
                    <a:pt x="0" y="1480"/>
                    <a:pt x="119" y="1599"/>
                    <a:pt x="265" y="1599"/>
                  </a:cubicBezTo>
                  <a:cubicBezTo>
                    <a:pt x="413" y="1599"/>
                    <a:pt x="531" y="1480"/>
                    <a:pt x="531" y="1333"/>
                  </a:cubicBezTo>
                  <a:lnTo>
                    <a:pt x="531" y="266"/>
                  </a:lnTo>
                  <a:cubicBezTo>
                    <a:pt x="531" y="119"/>
                    <a:pt x="413" y="0"/>
                    <a:pt x="2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7" name="Google Shape;1527;p46"/>
            <p:cNvSpPr/>
            <p:nvPr/>
          </p:nvSpPr>
          <p:spPr>
            <a:xfrm>
              <a:off x="1998244" y="4282888"/>
              <a:ext cx="17678" cy="53068"/>
            </a:xfrm>
            <a:custGeom>
              <a:rect b="b" l="l" r="r" t="t"/>
              <a:pathLst>
                <a:path extrusionOk="0" h="1600" w="533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lnTo>
                    <a:pt x="1" y="1333"/>
                  </a:lnTo>
                  <a:cubicBezTo>
                    <a:pt x="1" y="1480"/>
                    <a:pt x="120" y="1599"/>
                    <a:pt x="267" y="1599"/>
                  </a:cubicBezTo>
                  <a:cubicBezTo>
                    <a:pt x="414" y="1599"/>
                    <a:pt x="533" y="1480"/>
                    <a:pt x="533" y="1333"/>
                  </a:cubicBezTo>
                  <a:lnTo>
                    <a:pt x="533" y="266"/>
                  </a:lnTo>
                  <a:cubicBezTo>
                    <a:pt x="533" y="119"/>
                    <a:pt x="414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8" name="Google Shape;1528;p46"/>
            <p:cNvSpPr/>
            <p:nvPr/>
          </p:nvSpPr>
          <p:spPr>
            <a:xfrm>
              <a:off x="2030715" y="4282888"/>
              <a:ext cx="17678" cy="53068"/>
            </a:xfrm>
            <a:custGeom>
              <a:rect b="b" l="l" r="r" t="t"/>
              <a:pathLst>
                <a:path extrusionOk="0" h="1600" w="533">
                  <a:moveTo>
                    <a:pt x="266" y="0"/>
                  </a:moveTo>
                  <a:cubicBezTo>
                    <a:pt x="119" y="0"/>
                    <a:pt x="0" y="119"/>
                    <a:pt x="0" y="266"/>
                  </a:cubicBezTo>
                  <a:lnTo>
                    <a:pt x="0" y="1333"/>
                  </a:lnTo>
                  <a:cubicBezTo>
                    <a:pt x="0" y="1480"/>
                    <a:pt x="119" y="1599"/>
                    <a:pt x="266" y="1599"/>
                  </a:cubicBezTo>
                  <a:cubicBezTo>
                    <a:pt x="413" y="1599"/>
                    <a:pt x="532" y="1480"/>
                    <a:pt x="532" y="1333"/>
                  </a:cubicBezTo>
                  <a:lnTo>
                    <a:pt x="532" y="266"/>
                  </a:lnTo>
                  <a:cubicBezTo>
                    <a:pt x="532" y="119"/>
                    <a:pt x="413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9" name="Google Shape;1529;p46"/>
            <p:cNvSpPr/>
            <p:nvPr/>
          </p:nvSpPr>
          <p:spPr>
            <a:xfrm>
              <a:off x="2063119" y="4282888"/>
              <a:ext cx="17678" cy="53068"/>
            </a:xfrm>
            <a:custGeom>
              <a:rect b="b" l="l" r="r" t="t"/>
              <a:pathLst>
                <a:path extrusionOk="0" h="1600" w="533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lnTo>
                    <a:pt x="1" y="1333"/>
                  </a:lnTo>
                  <a:cubicBezTo>
                    <a:pt x="1" y="1480"/>
                    <a:pt x="120" y="1599"/>
                    <a:pt x="267" y="1599"/>
                  </a:cubicBezTo>
                  <a:cubicBezTo>
                    <a:pt x="413" y="1599"/>
                    <a:pt x="533" y="1480"/>
                    <a:pt x="533" y="1333"/>
                  </a:cubicBezTo>
                  <a:lnTo>
                    <a:pt x="533" y="266"/>
                  </a:lnTo>
                  <a:cubicBezTo>
                    <a:pt x="533" y="119"/>
                    <a:pt x="413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0" name="Google Shape;1530;p46"/>
            <p:cNvSpPr/>
            <p:nvPr/>
          </p:nvSpPr>
          <p:spPr>
            <a:xfrm>
              <a:off x="2249886" y="4420035"/>
              <a:ext cx="17678" cy="17645"/>
            </a:xfrm>
            <a:custGeom>
              <a:rect b="b" l="l" r="r" t="t"/>
              <a:pathLst>
                <a:path extrusionOk="0" h="532" w="533">
                  <a:moveTo>
                    <a:pt x="265" y="0"/>
                  </a:moveTo>
                  <a:cubicBezTo>
                    <a:pt x="196" y="0"/>
                    <a:pt x="128" y="28"/>
                    <a:pt x="78" y="77"/>
                  </a:cubicBezTo>
                  <a:cubicBezTo>
                    <a:pt x="28" y="127"/>
                    <a:pt x="0" y="195"/>
                    <a:pt x="0" y="266"/>
                  </a:cubicBezTo>
                  <a:cubicBezTo>
                    <a:pt x="0" y="336"/>
                    <a:pt x="28" y="404"/>
                    <a:pt x="78" y="454"/>
                  </a:cubicBezTo>
                  <a:cubicBezTo>
                    <a:pt x="128" y="503"/>
                    <a:pt x="196" y="532"/>
                    <a:pt x="265" y="532"/>
                  </a:cubicBezTo>
                  <a:cubicBezTo>
                    <a:pt x="336" y="532"/>
                    <a:pt x="405" y="503"/>
                    <a:pt x="454" y="454"/>
                  </a:cubicBezTo>
                  <a:cubicBezTo>
                    <a:pt x="503" y="404"/>
                    <a:pt x="532" y="336"/>
                    <a:pt x="532" y="266"/>
                  </a:cubicBezTo>
                  <a:cubicBezTo>
                    <a:pt x="532" y="195"/>
                    <a:pt x="503" y="127"/>
                    <a:pt x="454" y="77"/>
                  </a:cubicBezTo>
                  <a:cubicBezTo>
                    <a:pt x="405" y="28"/>
                    <a:pt x="336" y="0"/>
                    <a:pt x="2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1" name="Google Shape;1531;p46"/>
            <p:cNvSpPr/>
            <p:nvPr/>
          </p:nvSpPr>
          <p:spPr>
            <a:xfrm>
              <a:off x="1965839" y="4402324"/>
              <a:ext cx="17645" cy="53035"/>
            </a:xfrm>
            <a:custGeom>
              <a:rect b="b" l="l" r="r" t="t"/>
              <a:pathLst>
                <a:path extrusionOk="0" h="1599" w="532">
                  <a:moveTo>
                    <a:pt x="265" y="0"/>
                  </a:moveTo>
                  <a:cubicBezTo>
                    <a:pt x="118" y="0"/>
                    <a:pt x="0" y="119"/>
                    <a:pt x="0" y="266"/>
                  </a:cubicBezTo>
                  <a:lnTo>
                    <a:pt x="0" y="1333"/>
                  </a:lnTo>
                  <a:cubicBezTo>
                    <a:pt x="0" y="1480"/>
                    <a:pt x="119" y="1599"/>
                    <a:pt x="265" y="1599"/>
                  </a:cubicBezTo>
                  <a:cubicBezTo>
                    <a:pt x="413" y="1599"/>
                    <a:pt x="531" y="1480"/>
                    <a:pt x="531" y="1333"/>
                  </a:cubicBezTo>
                  <a:lnTo>
                    <a:pt x="531" y="266"/>
                  </a:lnTo>
                  <a:cubicBezTo>
                    <a:pt x="531" y="119"/>
                    <a:pt x="413" y="0"/>
                    <a:pt x="2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2" name="Google Shape;1532;p46"/>
            <p:cNvSpPr/>
            <p:nvPr/>
          </p:nvSpPr>
          <p:spPr>
            <a:xfrm>
              <a:off x="1998244" y="4402324"/>
              <a:ext cx="17678" cy="53035"/>
            </a:xfrm>
            <a:custGeom>
              <a:rect b="b" l="l" r="r" t="t"/>
              <a:pathLst>
                <a:path extrusionOk="0" h="1599" w="533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lnTo>
                    <a:pt x="1" y="1333"/>
                  </a:lnTo>
                  <a:cubicBezTo>
                    <a:pt x="1" y="1480"/>
                    <a:pt x="120" y="1599"/>
                    <a:pt x="267" y="1599"/>
                  </a:cubicBezTo>
                  <a:cubicBezTo>
                    <a:pt x="414" y="1599"/>
                    <a:pt x="533" y="1480"/>
                    <a:pt x="533" y="1333"/>
                  </a:cubicBezTo>
                  <a:lnTo>
                    <a:pt x="533" y="266"/>
                  </a:lnTo>
                  <a:cubicBezTo>
                    <a:pt x="533" y="119"/>
                    <a:pt x="414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3" name="Google Shape;1533;p46"/>
            <p:cNvSpPr/>
            <p:nvPr/>
          </p:nvSpPr>
          <p:spPr>
            <a:xfrm>
              <a:off x="2030715" y="4402324"/>
              <a:ext cx="17678" cy="53035"/>
            </a:xfrm>
            <a:custGeom>
              <a:rect b="b" l="l" r="r" t="t"/>
              <a:pathLst>
                <a:path extrusionOk="0" h="1599" w="533">
                  <a:moveTo>
                    <a:pt x="266" y="0"/>
                  </a:moveTo>
                  <a:cubicBezTo>
                    <a:pt x="119" y="0"/>
                    <a:pt x="0" y="119"/>
                    <a:pt x="0" y="266"/>
                  </a:cubicBezTo>
                  <a:lnTo>
                    <a:pt x="0" y="1333"/>
                  </a:lnTo>
                  <a:cubicBezTo>
                    <a:pt x="0" y="1480"/>
                    <a:pt x="119" y="1599"/>
                    <a:pt x="266" y="1599"/>
                  </a:cubicBezTo>
                  <a:cubicBezTo>
                    <a:pt x="413" y="1599"/>
                    <a:pt x="532" y="1480"/>
                    <a:pt x="532" y="1333"/>
                  </a:cubicBezTo>
                  <a:lnTo>
                    <a:pt x="532" y="266"/>
                  </a:lnTo>
                  <a:cubicBezTo>
                    <a:pt x="532" y="119"/>
                    <a:pt x="413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4" name="Google Shape;1534;p46"/>
            <p:cNvSpPr/>
            <p:nvPr/>
          </p:nvSpPr>
          <p:spPr>
            <a:xfrm>
              <a:off x="2063119" y="4402324"/>
              <a:ext cx="17678" cy="53035"/>
            </a:xfrm>
            <a:custGeom>
              <a:rect b="b" l="l" r="r" t="t"/>
              <a:pathLst>
                <a:path extrusionOk="0" h="1599" w="533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lnTo>
                    <a:pt x="1" y="1333"/>
                  </a:lnTo>
                  <a:cubicBezTo>
                    <a:pt x="1" y="1480"/>
                    <a:pt x="120" y="1599"/>
                    <a:pt x="267" y="1599"/>
                  </a:cubicBezTo>
                  <a:cubicBezTo>
                    <a:pt x="413" y="1599"/>
                    <a:pt x="533" y="1480"/>
                    <a:pt x="533" y="1333"/>
                  </a:cubicBezTo>
                  <a:lnTo>
                    <a:pt x="533" y="266"/>
                  </a:lnTo>
                  <a:cubicBezTo>
                    <a:pt x="533" y="119"/>
                    <a:pt x="413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5" name="Google Shape;1535;p46"/>
            <p:cNvSpPr/>
            <p:nvPr/>
          </p:nvSpPr>
          <p:spPr>
            <a:xfrm>
              <a:off x="1923053" y="4001992"/>
              <a:ext cx="599403" cy="601990"/>
            </a:xfrm>
            <a:custGeom>
              <a:rect b="b" l="l" r="r" t="t"/>
              <a:pathLst>
                <a:path extrusionOk="0" h="18150" w="18072">
                  <a:moveTo>
                    <a:pt x="8465" y="3290"/>
                  </a:moveTo>
                  <a:lnTo>
                    <a:pt x="8465" y="3602"/>
                  </a:lnTo>
                  <a:lnTo>
                    <a:pt x="6018" y="3602"/>
                  </a:lnTo>
                  <a:lnTo>
                    <a:pt x="6018" y="3290"/>
                  </a:lnTo>
                  <a:close/>
                  <a:moveTo>
                    <a:pt x="13649" y="533"/>
                  </a:moveTo>
                  <a:cubicBezTo>
                    <a:pt x="13696" y="533"/>
                    <a:pt x="13738" y="573"/>
                    <a:pt x="13738" y="621"/>
                  </a:cubicBezTo>
                  <a:lnTo>
                    <a:pt x="13738" y="3513"/>
                  </a:lnTo>
                  <a:cubicBezTo>
                    <a:pt x="13738" y="3561"/>
                    <a:pt x="13696" y="3602"/>
                    <a:pt x="13649" y="3602"/>
                  </a:cubicBezTo>
                  <a:lnTo>
                    <a:pt x="8997" y="3602"/>
                  </a:lnTo>
                  <a:lnTo>
                    <a:pt x="8997" y="3202"/>
                  </a:lnTo>
                  <a:cubicBezTo>
                    <a:pt x="8997" y="2958"/>
                    <a:pt x="8798" y="2760"/>
                    <a:pt x="8554" y="2760"/>
                  </a:cubicBezTo>
                  <a:lnTo>
                    <a:pt x="5930" y="2760"/>
                  </a:lnTo>
                  <a:cubicBezTo>
                    <a:pt x="5686" y="2760"/>
                    <a:pt x="5487" y="2958"/>
                    <a:pt x="5487" y="3202"/>
                  </a:cubicBezTo>
                  <a:lnTo>
                    <a:pt x="5487" y="3602"/>
                  </a:lnTo>
                  <a:lnTo>
                    <a:pt x="621" y="3602"/>
                  </a:lnTo>
                  <a:cubicBezTo>
                    <a:pt x="573" y="3602"/>
                    <a:pt x="533" y="3561"/>
                    <a:pt x="533" y="3513"/>
                  </a:cubicBezTo>
                  <a:lnTo>
                    <a:pt x="533" y="621"/>
                  </a:lnTo>
                  <a:cubicBezTo>
                    <a:pt x="533" y="573"/>
                    <a:pt x="573" y="533"/>
                    <a:pt x="621" y="533"/>
                  </a:cubicBezTo>
                  <a:close/>
                  <a:moveTo>
                    <a:pt x="8465" y="6891"/>
                  </a:moveTo>
                  <a:lnTo>
                    <a:pt x="8465" y="7202"/>
                  </a:lnTo>
                  <a:lnTo>
                    <a:pt x="6018" y="7202"/>
                  </a:lnTo>
                  <a:lnTo>
                    <a:pt x="6018" y="6891"/>
                  </a:lnTo>
                  <a:close/>
                  <a:moveTo>
                    <a:pt x="13649" y="4133"/>
                  </a:moveTo>
                  <a:cubicBezTo>
                    <a:pt x="13696" y="4133"/>
                    <a:pt x="13738" y="4173"/>
                    <a:pt x="13738" y="4222"/>
                  </a:cubicBezTo>
                  <a:lnTo>
                    <a:pt x="13738" y="7114"/>
                  </a:lnTo>
                  <a:cubicBezTo>
                    <a:pt x="13738" y="7161"/>
                    <a:pt x="13696" y="7202"/>
                    <a:pt x="13649" y="7202"/>
                  </a:cubicBezTo>
                  <a:lnTo>
                    <a:pt x="8997" y="7202"/>
                  </a:lnTo>
                  <a:lnTo>
                    <a:pt x="8997" y="6803"/>
                  </a:lnTo>
                  <a:cubicBezTo>
                    <a:pt x="8997" y="6559"/>
                    <a:pt x="8798" y="6359"/>
                    <a:pt x="8554" y="6359"/>
                  </a:cubicBezTo>
                  <a:lnTo>
                    <a:pt x="5930" y="6359"/>
                  </a:lnTo>
                  <a:cubicBezTo>
                    <a:pt x="5686" y="6359"/>
                    <a:pt x="5487" y="6559"/>
                    <a:pt x="5487" y="6803"/>
                  </a:cubicBezTo>
                  <a:lnTo>
                    <a:pt x="5487" y="7202"/>
                  </a:lnTo>
                  <a:lnTo>
                    <a:pt x="621" y="7202"/>
                  </a:lnTo>
                  <a:cubicBezTo>
                    <a:pt x="573" y="7202"/>
                    <a:pt x="533" y="7161"/>
                    <a:pt x="533" y="7114"/>
                  </a:cubicBezTo>
                  <a:lnTo>
                    <a:pt x="533" y="4222"/>
                  </a:lnTo>
                  <a:cubicBezTo>
                    <a:pt x="533" y="4173"/>
                    <a:pt x="573" y="4133"/>
                    <a:pt x="621" y="4133"/>
                  </a:cubicBezTo>
                  <a:close/>
                  <a:moveTo>
                    <a:pt x="8465" y="10493"/>
                  </a:moveTo>
                  <a:lnTo>
                    <a:pt x="8465" y="10803"/>
                  </a:lnTo>
                  <a:lnTo>
                    <a:pt x="6018" y="10803"/>
                  </a:lnTo>
                  <a:lnTo>
                    <a:pt x="6018" y="10493"/>
                  </a:lnTo>
                  <a:close/>
                  <a:moveTo>
                    <a:pt x="13649" y="7734"/>
                  </a:moveTo>
                  <a:cubicBezTo>
                    <a:pt x="13696" y="7734"/>
                    <a:pt x="13738" y="7774"/>
                    <a:pt x="13738" y="7823"/>
                  </a:cubicBezTo>
                  <a:lnTo>
                    <a:pt x="13738" y="8667"/>
                  </a:lnTo>
                  <a:lnTo>
                    <a:pt x="11682" y="8667"/>
                  </a:lnTo>
                  <a:cubicBezTo>
                    <a:pt x="11278" y="8667"/>
                    <a:pt x="10950" y="8995"/>
                    <a:pt x="10950" y="9399"/>
                  </a:cubicBezTo>
                  <a:lnTo>
                    <a:pt x="10950" y="10803"/>
                  </a:lnTo>
                  <a:lnTo>
                    <a:pt x="8997" y="10803"/>
                  </a:lnTo>
                  <a:lnTo>
                    <a:pt x="8997" y="10404"/>
                  </a:lnTo>
                  <a:cubicBezTo>
                    <a:pt x="8997" y="10159"/>
                    <a:pt x="8798" y="9961"/>
                    <a:pt x="8554" y="9961"/>
                  </a:cubicBezTo>
                  <a:lnTo>
                    <a:pt x="5930" y="9961"/>
                  </a:lnTo>
                  <a:cubicBezTo>
                    <a:pt x="5686" y="9961"/>
                    <a:pt x="5488" y="10159"/>
                    <a:pt x="5488" y="10404"/>
                  </a:cubicBezTo>
                  <a:lnTo>
                    <a:pt x="5488" y="10803"/>
                  </a:lnTo>
                  <a:lnTo>
                    <a:pt x="621" y="10803"/>
                  </a:lnTo>
                  <a:cubicBezTo>
                    <a:pt x="573" y="10803"/>
                    <a:pt x="533" y="10762"/>
                    <a:pt x="533" y="10715"/>
                  </a:cubicBezTo>
                  <a:lnTo>
                    <a:pt x="533" y="7823"/>
                  </a:lnTo>
                  <a:cubicBezTo>
                    <a:pt x="533" y="7774"/>
                    <a:pt x="574" y="7734"/>
                    <a:pt x="621" y="7734"/>
                  </a:cubicBezTo>
                  <a:close/>
                  <a:moveTo>
                    <a:pt x="8465" y="14094"/>
                  </a:moveTo>
                  <a:lnTo>
                    <a:pt x="8465" y="14404"/>
                  </a:lnTo>
                  <a:lnTo>
                    <a:pt x="6018" y="14404"/>
                  </a:lnTo>
                  <a:lnTo>
                    <a:pt x="6018" y="14094"/>
                  </a:lnTo>
                  <a:close/>
                  <a:moveTo>
                    <a:pt x="621" y="1"/>
                  </a:moveTo>
                  <a:cubicBezTo>
                    <a:pt x="279" y="1"/>
                    <a:pt x="1" y="279"/>
                    <a:pt x="1" y="621"/>
                  </a:cubicBezTo>
                  <a:lnTo>
                    <a:pt x="1" y="3512"/>
                  </a:lnTo>
                  <a:cubicBezTo>
                    <a:pt x="1" y="3645"/>
                    <a:pt x="43" y="3767"/>
                    <a:pt x="113" y="3868"/>
                  </a:cubicBezTo>
                  <a:cubicBezTo>
                    <a:pt x="43" y="3968"/>
                    <a:pt x="1" y="4089"/>
                    <a:pt x="1" y="4222"/>
                  </a:cubicBezTo>
                  <a:lnTo>
                    <a:pt x="1" y="7114"/>
                  </a:lnTo>
                  <a:cubicBezTo>
                    <a:pt x="1" y="7246"/>
                    <a:pt x="43" y="7368"/>
                    <a:pt x="113" y="7468"/>
                  </a:cubicBezTo>
                  <a:cubicBezTo>
                    <a:pt x="43" y="7569"/>
                    <a:pt x="1" y="7691"/>
                    <a:pt x="1" y="7823"/>
                  </a:cubicBezTo>
                  <a:lnTo>
                    <a:pt x="1" y="10715"/>
                  </a:lnTo>
                  <a:cubicBezTo>
                    <a:pt x="1" y="10846"/>
                    <a:pt x="43" y="10968"/>
                    <a:pt x="113" y="11069"/>
                  </a:cubicBezTo>
                  <a:cubicBezTo>
                    <a:pt x="43" y="11170"/>
                    <a:pt x="1" y="11292"/>
                    <a:pt x="1" y="11423"/>
                  </a:cubicBezTo>
                  <a:lnTo>
                    <a:pt x="1" y="14316"/>
                  </a:lnTo>
                  <a:cubicBezTo>
                    <a:pt x="1" y="14658"/>
                    <a:pt x="279" y="14936"/>
                    <a:pt x="621" y="14936"/>
                  </a:cubicBezTo>
                  <a:lnTo>
                    <a:pt x="2514" y="14936"/>
                  </a:lnTo>
                  <a:cubicBezTo>
                    <a:pt x="2661" y="14936"/>
                    <a:pt x="2780" y="14817"/>
                    <a:pt x="2780" y="14670"/>
                  </a:cubicBezTo>
                  <a:cubicBezTo>
                    <a:pt x="2780" y="14523"/>
                    <a:pt x="2661" y="14404"/>
                    <a:pt x="2514" y="14404"/>
                  </a:cubicBezTo>
                  <a:lnTo>
                    <a:pt x="621" y="14404"/>
                  </a:lnTo>
                  <a:cubicBezTo>
                    <a:pt x="573" y="14404"/>
                    <a:pt x="533" y="14364"/>
                    <a:pt x="533" y="14316"/>
                  </a:cubicBezTo>
                  <a:lnTo>
                    <a:pt x="533" y="11423"/>
                  </a:lnTo>
                  <a:cubicBezTo>
                    <a:pt x="533" y="11375"/>
                    <a:pt x="574" y="11335"/>
                    <a:pt x="621" y="11335"/>
                  </a:cubicBezTo>
                  <a:lnTo>
                    <a:pt x="10950" y="11335"/>
                  </a:lnTo>
                  <a:lnTo>
                    <a:pt x="10950" y="14404"/>
                  </a:lnTo>
                  <a:lnTo>
                    <a:pt x="8997" y="14404"/>
                  </a:lnTo>
                  <a:lnTo>
                    <a:pt x="8997" y="14005"/>
                  </a:lnTo>
                  <a:cubicBezTo>
                    <a:pt x="8997" y="13760"/>
                    <a:pt x="8798" y="13562"/>
                    <a:pt x="8554" y="13562"/>
                  </a:cubicBezTo>
                  <a:lnTo>
                    <a:pt x="5930" y="13562"/>
                  </a:lnTo>
                  <a:cubicBezTo>
                    <a:pt x="5686" y="13562"/>
                    <a:pt x="5487" y="13760"/>
                    <a:pt x="5487" y="14005"/>
                  </a:cubicBezTo>
                  <a:lnTo>
                    <a:pt x="5487" y="14404"/>
                  </a:lnTo>
                  <a:lnTo>
                    <a:pt x="4321" y="14404"/>
                  </a:lnTo>
                  <a:cubicBezTo>
                    <a:pt x="4174" y="14404"/>
                    <a:pt x="4055" y="14523"/>
                    <a:pt x="4055" y="14670"/>
                  </a:cubicBezTo>
                  <a:cubicBezTo>
                    <a:pt x="4055" y="14817"/>
                    <a:pt x="4174" y="14936"/>
                    <a:pt x="4321" y="14936"/>
                  </a:cubicBezTo>
                  <a:lnTo>
                    <a:pt x="10977" y="14936"/>
                  </a:lnTo>
                  <a:cubicBezTo>
                    <a:pt x="11012" y="15065"/>
                    <a:pt x="11080" y="15183"/>
                    <a:pt x="11179" y="15277"/>
                  </a:cubicBezTo>
                  <a:lnTo>
                    <a:pt x="14008" y="17950"/>
                  </a:lnTo>
                  <a:cubicBezTo>
                    <a:pt x="14144" y="18079"/>
                    <a:pt x="14323" y="18150"/>
                    <a:pt x="14511" y="18150"/>
                  </a:cubicBezTo>
                  <a:cubicBezTo>
                    <a:pt x="14699" y="18150"/>
                    <a:pt x="14877" y="18079"/>
                    <a:pt x="15014" y="17950"/>
                  </a:cubicBezTo>
                  <a:lnTo>
                    <a:pt x="15918" y="17095"/>
                  </a:lnTo>
                  <a:cubicBezTo>
                    <a:pt x="16025" y="16994"/>
                    <a:pt x="16030" y="16826"/>
                    <a:pt x="15929" y="16719"/>
                  </a:cubicBezTo>
                  <a:cubicBezTo>
                    <a:pt x="15876" y="16664"/>
                    <a:pt x="15806" y="16636"/>
                    <a:pt x="15735" y="16636"/>
                  </a:cubicBezTo>
                  <a:cubicBezTo>
                    <a:pt x="15670" y="16636"/>
                    <a:pt x="15604" y="16660"/>
                    <a:pt x="15553" y="16708"/>
                  </a:cubicBezTo>
                  <a:lnTo>
                    <a:pt x="14648" y="17563"/>
                  </a:lnTo>
                  <a:cubicBezTo>
                    <a:pt x="14611" y="17598"/>
                    <a:pt x="14562" y="17618"/>
                    <a:pt x="14511" y="17618"/>
                  </a:cubicBezTo>
                  <a:cubicBezTo>
                    <a:pt x="14459" y="17618"/>
                    <a:pt x="14410" y="17598"/>
                    <a:pt x="14373" y="17563"/>
                  </a:cubicBezTo>
                  <a:lnTo>
                    <a:pt x="11544" y="14891"/>
                  </a:lnTo>
                  <a:cubicBezTo>
                    <a:pt x="11504" y="14853"/>
                    <a:pt x="11482" y="14799"/>
                    <a:pt x="11482" y="14745"/>
                  </a:cubicBezTo>
                  <a:lnTo>
                    <a:pt x="11482" y="9399"/>
                  </a:lnTo>
                  <a:cubicBezTo>
                    <a:pt x="11482" y="9288"/>
                    <a:pt x="11571" y="9197"/>
                    <a:pt x="11682" y="9197"/>
                  </a:cubicBezTo>
                  <a:lnTo>
                    <a:pt x="17339" y="9197"/>
                  </a:lnTo>
                  <a:cubicBezTo>
                    <a:pt x="17450" y="9197"/>
                    <a:pt x="17540" y="9288"/>
                    <a:pt x="17540" y="9399"/>
                  </a:cubicBezTo>
                  <a:lnTo>
                    <a:pt x="17540" y="14745"/>
                  </a:lnTo>
                  <a:cubicBezTo>
                    <a:pt x="17540" y="14799"/>
                    <a:pt x="17517" y="14853"/>
                    <a:pt x="17477" y="14891"/>
                  </a:cubicBezTo>
                  <a:lnTo>
                    <a:pt x="16865" y="15469"/>
                  </a:lnTo>
                  <a:cubicBezTo>
                    <a:pt x="16758" y="15569"/>
                    <a:pt x="16753" y="15738"/>
                    <a:pt x="16854" y="15844"/>
                  </a:cubicBezTo>
                  <a:cubicBezTo>
                    <a:pt x="16907" y="15900"/>
                    <a:pt x="16977" y="15928"/>
                    <a:pt x="17048" y="15928"/>
                  </a:cubicBezTo>
                  <a:cubicBezTo>
                    <a:pt x="17113" y="15928"/>
                    <a:pt x="17178" y="15904"/>
                    <a:pt x="17229" y="15856"/>
                  </a:cubicBezTo>
                  <a:lnTo>
                    <a:pt x="17842" y="15277"/>
                  </a:lnTo>
                  <a:cubicBezTo>
                    <a:pt x="17988" y="15139"/>
                    <a:pt x="18071" y="14945"/>
                    <a:pt x="18071" y="14745"/>
                  </a:cubicBezTo>
                  <a:lnTo>
                    <a:pt x="18071" y="9399"/>
                  </a:lnTo>
                  <a:cubicBezTo>
                    <a:pt x="18071" y="8995"/>
                    <a:pt x="17743" y="8667"/>
                    <a:pt x="17339" y="8667"/>
                  </a:cubicBezTo>
                  <a:lnTo>
                    <a:pt x="14269" y="8667"/>
                  </a:lnTo>
                  <a:lnTo>
                    <a:pt x="14269" y="7823"/>
                  </a:lnTo>
                  <a:cubicBezTo>
                    <a:pt x="14269" y="7691"/>
                    <a:pt x="14227" y="7569"/>
                    <a:pt x="14157" y="7468"/>
                  </a:cubicBezTo>
                  <a:cubicBezTo>
                    <a:pt x="14227" y="7368"/>
                    <a:pt x="14269" y="7246"/>
                    <a:pt x="14269" y="7114"/>
                  </a:cubicBezTo>
                  <a:lnTo>
                    <a:pt x="14269" y="4222"/>
                  </a:lnTo>
                  <a:cubicBezTo>
                    <a:pt x="14269" y="4089"/>
                    <a:pt x="14227" y="3968"/>
                    <a:pt x="14157" y="3868"/>
                  </a:cubicBezTo>
                  <a:cubicBezTo>
                    <a:pt x="14227" y="3767"/>
                    <a:pt x="14269" y="3645"/>
                    <a:pt x="14269" y="3512"/>
                  </a:cubicBezTo>
                  <a:lnTo>
                    <a:pt x="14269" y="621"/>
                  </a:lnTo>
                  <a:cubicBezTo>
                    <a:pt x="14269" y="279"/>
                    <a:pt x="13991" y="1"/>
                    <a:pt x="136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6" name="Google Shape;1536;p46"/>
            <p:cNvSpPr/>
            <p:nvPr/>
          </p:nvSpPr>
          <p:spPr>
            <a:xfrm>
              <a:off x="2317182" y="4320334"/>
              <a:ext cx="174362" cy="246899"/>
            </a:xfrm>
            <a:custGeom>
              <a:rect b="b" l="l" r="r" t="t"/>
              <a:pathLst>
                <a:path extrusionOk="0" h="7444" w="5257">
                  <a:moveTo>
                    <a:pt x="4724" y="533"/>
                  </a:moveTo>
                  <a:lnTo>
                    <a:pt x="4724" y="4832"/>
                  </a:lnTo>
                  <a:lnTo>
                    <a:pt x="2894" y="6562"/>
                  </a:lnTo>
                  <a:lnTo>
                    <a:pt x="2894" y="3448"/>
                  </a:lnTo>
                  <a:cubicBezTo>
                    <a:pt x="2894" y="3301"/>
                    <a:pt x="2774" y="3182"/>
                    <a:pt x="2628" y="3182"/>
                  </a:cubicBezTo>
                  <a:cubicBezTo>
                    <a:pt x="2481" y="3182"/>
                    <a:pt x="2362" y="3301"/>
                    <a:pt x="2362" y="3448"/>
                  </a:cubicBezTo>
                  <a:lnTo>
                    <a:pt x="2362" y="6562"/>
                  </a:lnTo>
                  <a:lnTo>
                    <a:pt x="531" y="4832"/>
                  </a:lnTo>
                  <a:lnTo>
                    <a:pt x="531" y="533"/>
                  </a:lnTo>
                  <a:lnTo>
                    <a:pt x="2362" y="533"/>
                  </a:lnTo>
                  <a:lnTo>
                    <a:pt x="2362" y="1675"/>
                  </a:lnTo>
                  <a:cubicBezTo>
                    <a:pt x="2362" y="1822"/>
                    <a:pt x="2481" y="1941"/>
                    <a:pt x="2628" y="1941"/>
                  </a:cubicBezTo>
                  <a:cubicBezTo>
                    <a:pt x="2774" y="1941"/>
                    <a:pt x="2894" y="1822"/>
                    <a:pt x="2894" y="1675"/>
                  </a:cubicBezTo>
                  <a:lnTo>
                    <a:pt x="2894" y="533"/>
                  </a:lnTo>
                  <a:close/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lnTo>
                    <a:pt x="0" y="4946"/>
                  </a:lnTo>
                  <a:cubicBezTo>
                    <a:pt x="0" y="5018"/>
                    <a:pt x="30" y="5088"/>
                    <a:pt x="83" y="5139"/>
                  </a:cubicBezTo>
                  <a:lnTo>
                    <a:pt x="2445" y="7371"/>
                  </a:lnTo>
                  <a:cubicBezTo>
                    <a:pt x="2496" y="7420"/>
                    <a:pt x="2562" y="7444"/>
                    <a:pt x="2628" y="7444"/>
                  </a:cubicBezTo>
                  <a:cubicBezTo>
                    <a:pt x="2693" y="7444"/>
                    <a:pt x="2759" y="7420"/>
                    <a:pt x="2810" y="7371"/>
                  </a:cubicBezTo>
                  <a:lnTo>
                    <a:pt x="5173" y="5139"/>
                  </a:lnTo>
                  <a:cubicBezTo>
                    <a:pt x="5226" y="5088"/>
                    <a:pt x="5256" y="5018"/>
                    <a:pt x="5256" y="4946"/>
                  </a:cubicBezTo>
                  <a:lnTo>
                    <a:pt x="5256" y="267"/>
                  </a:lnTo>
                  <a:cubicBezTo>
                    <a:pt x="5256" y="120"/>
                    <a:pt x="5137" y="1"/>
                    <a:pt x="49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37" name="Google Shape;1537;p46"/>
          <p:cNvSpPr txBox="1"/>
          <p:nvPr/>
        </p:nvSpPr>
        <p:spPr>
          <a:xfrm>
            <a:off x="3468750" y="1112200"/>
            <a:ext cx="2206500" cy="8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Prototype Pollution commonly leads to: 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38" name="Google Shape;1538;p46"/>
          <p:cNvSpPr txBox="1"/>
          <p:nvPr/>
        </p:nvSpPr>
        <p:spPr>
          <a:xfrm>
            <a:off x="1089850" y="2831925"/>
            <a:ext cx="34923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DOM-based cross-site scripting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39" name="Google Shape;1539;p46"/>
          <p:cNvSpPr txBox="1"/>
          <p:nvPr/>
        </p:nvSpPr>
        <p:spPr>
          <a:xfrm>
            <a:off x="4837238" y="2834640"/>
            <a:ext cx="29415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Remote Code Execution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540" name="Google Shape;1540;p46"/>
          <p:cNvPicPr preferRelativeResize="0"/>
          <p:nvPr/>
        </p:nvPicPr>
        <p:blipFill rotWithShape="1">
          <a:blip r:embed="rId5">
            <a:alphaModFix/>
          </a:blip>
          <a:srcRect b="9836" l="0" r="0" t="0"/>
          <a:stretch/>
        </p:blipFill>
        <p:spPr>
          <a:xfrm>
            <a:off x="4729650" y="3347550"/>
            <a:ext cx="3217575" cy="130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1" name="Google Shape;1541;p46"/>
          <p:cNvPicPr preferRelativeResize="0"/>
          <p:nvPr/>
        </p:nvPicPr>
        <p:blipFill rotWithShape="1">
          <a:blip r:embed="rId6">
            <a:alphaModFix/>
          </a:blip>
          <a:srcRect b="0" l="0" r="33208" t="0"/>
          <a:stretch/>
        </p:blipFill>
        <p:spPr>
          <a:xfrm>
            <a:off x="1389788" y="3601088"/>
            <a:ext cx="2892399" cy="72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5" name="Shape 1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6" name="Google Shape;1546;p47"/>
          <p:cNvPicPr preferRelativeResize="0"/>
          <p:nvPr/>
        </p:nvPicPr>
        <p:blipFill rotWithShape="1">
          <a:blip r:embed="rId3">
            <a:alphaModFix/>
          </a:blip>
          <a:srcRect b="5838" l="25537" r="23467" t="7152"/>
          <a:stretch/>
        </p:blipFill>
        <p:spPr>
          <a:xfrm>
            <a:off x="7223999" y="-305738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7" name="Google Shape;1547;p47"/>
          <p:cNvPicPr preferRelativeResize="0"/>
          <p:nvPr/>
        </p:nvPicPr>
        <p:blipFill rotWithShape="1">
          <a:blip r:embed="rId4">
            <a:alphaModFix/>
          </a:blip>
          <a:srcRect b="0" l="15236" r="10474" t="0"/>
          <a:stretch/>
        </p:blipFill>
        <p:spPr>
          <a:xfrm rot="-6939188">
            <a:off x="603297" y="3412299"/>
            <a:ext cx="1552576" cy="139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8" name="Google Shape;1548;p47"/>
          <p:cNvPicPr preferRelativeResize="0"/>
          <p:nvPr/>
        </p:nvPicPr>
        <p:blipFill rotWithShape="1">
          <a:blip r:embed="rId5">
            <a:alphaModFix/>
          </a:blip>
          <a:srcRect b="0" l="22009" r="18455" t="0"/>
          <a:stretch/>
        </p:blipFill>
        <p:spPr>
          <a:xfrm rot="1203247">
            <a:off x="6835254" y="597395"/>
            <a:ext cx="903665" cy="8538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9" name="Google Shape;1549;p47"/>
          <p:cNvPicPr preferRelativeResize="0"/>
          <p:nvPr/>
        </p:nvPicPr>
        <p:blipFill rotWithShape="1">
          <a:blip r:embed="rId6">
            <a:alphaModFix/>
          </a:blip>
          <a:srcRect b="8336" l="18647" r="8852" t="7960"/>
          <a:stretch/>
        </p:blipFill>
        <p:spPr>
          <a:xfrm rot="-1406513">
            <a:off x="7152235" y="3461350"/>
            <a:ext cx="1175233" cy="763227"/>
          </a:xfrm>
          <a:prstGeom prst="rect">
            <a:avLst/>
          </a:prstGeom>
          <a:noFill/>
          <a:ln>
            <a:noFill/>
          </a:ln>
        </p:spPr>
      </p:pic>
      <p:sp>
        <p:nvSpPr>
          <p:cNvPr id="1550" name="Google Shape;1550;p47"/>
          <p:cNvSpPr txBox="1"/>
          <p:nvPr>
            <p:ph idx="4294967295" type="subTitle"/>
          </p:nvPr>
        </p:nvSpPr>
        <p:spPr>
          <a:xfrm>
            <a:off x="3246938" y="2801866"/>
            <a:ext cx="25056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/>
              <a:t>CLIENT</a:t>
            </a:r>
            <a:endParaRPr b="1" sz="3600"/>
          </a:p>
        </p:txBody>
      </p:sp>
      <p:sp>
        <p:nvSpPr>
          <p:cNvPr id="1551" name="Google Shape;1551;p47"/>
          <p:cNvSpPr/>
          <p:nvPr/>
        </p:nvSpPr>
        <p:spPr>
          <a:xfrm rot="5400000">
            <a:off x="3884150" y="1481127"/>
            <a:ext cx="1231200" cy="1190700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733C9B">
              <a:alpha val="33020"/>
            </a:srgbClr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52" name="Google Shape;1552;p47"/>
          <p:cNvGrpSpPr/>
          <p:nvPr/>
        </p:nvGrpSpPr>
        <p:grpSpPr>
          <a:xfrm>
            <a:off x="4114065" y="1762728"/>
            <a:ext cx="771210" cy="627481"/>
            <a:chOff x="3310483" y="4029687"/>
            <a:chExt cx="601990" cy="546634"/>
          </a:xfrm>
        </p:grpSpPr>
        <p:sp>
          <p:nvSpPr>
            <p:cNvPr id="1553" name="Google Shape;1553;p47"/>
            <p:cNvSpPr/>
            <p:nvPr/>
          </p:nvSpPr>
          <p:spPr>
            <a:xfrm>
              <a:off x="3310483" y="4029687"/>
              <a:ext cx="601990" cy="546634"/>
            </a:xfrm>
            <a:custGeom>
              <a:rect b="b" l="l" r="r" t="t"/>
              <a:pathLst>
                <a:path extrusionOk="0" h="16481" w="18150">
                  <a:moveTo>
                    <a:pt x="17530" y="531"/>
                  </a:moveTo>
                  <a:cubicBezTo>
                    <a:pt x="17578" y="531"/>
                    <a:pt x="17618" y="572"/>
                    <a:pt x="17618" y="621"/>
                  </a:cubicBezTo>
                  <a:lnTo>
                    <a:pt x="17618" y="10200"/>
                  </a:lnTo>
                  <a:lnTo>
                    <a:pt x="17387" y="10200"/>
                  </a:lnTo>
                  <a:lnTo>
                    <a:pt x="17387" y="1029"/>
                  </a:lnTo>
                  <a:cubicBezTo>
                    <a:pt x="17387" y="881"/>
                    <a:pt x="17269" y="763"/>
                    <a:pt x="17122" y="763"/>
                  </a:cubicBezTo>
                  <a:lnTo>
                    <a:pt x="15102" y="763"/>
                  </a:lnTo>
                  <a:cubicBezTo>
                    <a:pt x="14955" y="763"/>
                    <a:pt x="14836" y="881"/>
                    <a:pt x="14836" y="1029"/>
                  </a:cubicBezTo>
                  <a:cubicBezTo>
                    <a:pt x="14836" y="1175"/>
                    <a:pt x="14955" y="1294"/>
                    <a:pt x="15102" y="1294"/>
                  </a:cubicBezTo>
                  <a:lnTo>
                    <a:pt x="16855" y="1294"/>
                  </a:lnTo>
                  <a:lnTo>
                    <a:pt x="16855" y="10200"/>
                  </a:lnTo>
                  <a:lnTo>
                    <a:pt x="1295" y="10200"/>
                  </a:lnTo>
                  <a:lnTo>
                    <a:pt x="1295" y="1294"/>
                  </a:lnTo>
                  <a:lnTo>
                    <a:pt x="13506" y="1294"/>
                  </a:lnTo>
                  <a:cubicBezTo>
                    <a:pt x="13653" y="1294"/>
                    <a:pt x="13772" y="1175"/>
                    <a:pt x="13772" y="1029"/>
                  </a:cubicBezTo>
                  <a:cubicBezTo>
                    <a:pt x="13772" y="881"/>
                    <a:pt x="13653" y="763"/>
                    <a:pt x="13506" y="763"/>
                  </a:cubicBezTo>
                  <a:lnTo>
                    <a:pt x="1029" y="763"/>
                  </a:lnTo>
                  <a:cubicBezTo>
                    <a:pt x="882" y="763"/>
                    <a:pt x="763" y="881"/>
                    <a:pt x="763" y="1029"/>
                  </a:cubicBezTo>
                  <a:lnTo>
                    <a:pt x="763" y="10200"/>
                  </a:lnTo>
                  <a:lnTo>
                    <a:pt x="532" y="10200"/>
                  </a:lnTo>
                  <a:lnTo>
                    <a:pt x="532" y="621"/>
                  </a:lnTo>
                  <a:cubicBezTo>
                    <a:pt x="532" y="572"/>
                    <a:pt x="573" y="531"/>
                    <a:pt x="620" y="531"/>
                  </a:cubicBezTo>
                  <a:close/>
                  <a:moveTo>
                    <a:pt x="10035" y="10732"/>
                  </a:moveTo>
                  <a:lnTo>
                    <a:pt x="10035" y="11085"/>
                  </a:lnTo>
                  <a:lnTo>
                    <a:pt x="8117" y="11085"/>
                  </a:lnTo>
                  <a:lnTo>
                    <a:pt x="8117" y="10732"/>
                  </a:lnTo>
                  <a:close/>
                  <a:moveTo>
                    <a:pt x="10453" y="13143"/>
                  </a:moveTo>
                  <a:lnTo>
                    <a:pt x="10453" y="14651"/>
                  </a:lnTo>
                  <a:lnTo>
                    <a:pt x="7697" y="14651"/>
                  </a:lnTo>
                  <a:lnTo>
                    <a:pt x="7697" y="13143"/>
                  </a:lnTo>
                  <a:close/>
                  <a:moveTo>
                    <a:pt x="621" y="1"/>
                  </a:moveTo>
                  <a:cubicBezTo>
                    <a:pt x="278" y="1"/>
                    <a:pt x="0" y="279"/>
                    <a:pt x="0" y="621"/>
                  </a:cubicBezTo>
                  <a:lnTo>
                    <a:pt x="0" y="12495"/>
                  </a:lnTo>
                  <a:cubicBezTo>
                    <a:pt x="0" y="12852"/>
                    <a:pt x="291" y="13143"/>
                    <a:pt x="648" y="13143"/>
                  </a:cubicBezTo>
                  <a:lnTo>
                    <a:pt x="3368" y="13143"/>
                  </a:lnTo>
                  <a:cubicBezTo>
                    <a:pt x="3515" y="13143"/>
                    <a:pt x="3634" y="13024"/>
                    <a:pt x="3634" y="12877"/>
                  </a:cubicBezTo>
                  <a:cubicBezTo>
                    <a:pt x="3634" y="12730"/>
                    <a:pt x="3515" y="12611"/>
                    <a:pt x="3368" y="12611"/>
                  </a:cubicBezTo>
                  <a:lnTo>
                    <a:pt x="648" y="12611"/>
                  </a:lnTo>
                  <a:cubicBezTo>
                    <a:pt x="585" y="12611"/>
                    <a:pt x="532" y="12558"/>
                    <a:pt x="532" y="12495"/>
                  </a:cubicBezTo>
                  <a:lnTo>
                    <a:pt x="532" y="10732"/>
                  </a:lnTo>
                  <a:lnTo>
                    <a:pt x="7585" y="10732"/>
                  </a:lnTo>
                  <a:lnTo>
                    <a:pt x="7585" y="11161"/>
                  </a:lnTo>
                  <a:cubicBezTo>
                    <a:pt x="7585" y="11413"/>
                    <a:pt x="7789" y="11617"/>
                    <a:pt x="8042" y="11617"/>
                  </a:cubicBezTo>
                  <a:lnTo>
                    <a:pt x="10110" y="11617"/>
                  </a:lnTo>
                  <a:cubicBezTo>
                    <a:pt x="10361" y="11617"/>
                    <a:pt x="10566" y="11413"/>
                    <a:pt x="10566" y="11161"/>
                  </a:cubicBezTo>
                  <a:lnTo>
                    <a:pt x="10566" y="10732"/>
                  </a:lnTo>
                  <a:lnTo>
                    <a:pt x="17618" y="10732"/>
                  </a:lnTo>
                  <a:lnTo>
                    <a:pt x="17618" y="12495"/>
                  </a:lnTo>
                  <a:cubicBezTo>
                    <a:pt x="17618" y="12558"/>
                    <a:pt x="17566" y="12611"/>
                    <a:pt x="17503" y="12611"/>
                  </a:cubicBezTo>
                  <a:lnTo>
                    <a:pt x="5140" y="12611"/>
                  </a:lnTo>
                  <a:cubicBezTo>
                    <a:pt x="4993" y="12611"/>
                    <a:pt x="4874" y="12730"/>
                    <a:pt x="4874" y="12877"/>
                  </a:cubicBezTo>
                  <a:cubicBezTo>
                    <a:pt x="4874" y="13024"/>
                    <a:pt x="4993" y="13143"/>
                    <a:pt x="5140" y="13143"/>
                  </a:cubicBezTo>
                  <a:lnTo>
                    <a:pt x="7165" y="13143"/>
                  </a:lnTo>
                  <a:lnTo>
                    <a:pt x="7165" y="14651"/>
                  </a:lnTo>
                  <a:lnTo>
                    <a:pt x="3878" y="14651"/>
                  </a:lnTo>
                  <a:cubicBezTo>
                    <a:pt x="3536" y="14651"/>
                    <a:pt x="3258" y="14929"/>
                    <a:pt x="3258" y="15271"/>
                  </a:cubicBezTo>
                  <a:lnTo>
                    <a:pt x="3258" y="15861"/>
                  </a:lnTo>
                  <a:cubicBezTo>
                    <a:pt x="3258" y="16203"/>
                    <a:pt x="3536" y="16481"/>
                    <a:pt x="3878" y="16481"/>
                  </a:cubicBezTo>
                  <a:lnTo>
                    <a:pt x="11663" y="16481"/>
                  </a:lnTo>
                  <a:cubicBezTo>
                    <a:pt x="11810" y="16481"/>
                    <a:pt x="11929" y="16362"/>
                    <a:pt x="11929" y="16215"/>
                  </a:cubicBezTo>
                  <a:cubicBezTo>
                    <a:pt x="11929" y="16068"/>
                    <a:pt x="11810" y="15949"/>
                    <a:pt x="11663" y="15949"/>
                  </a:cubicBezTo>
                  <a:lnTo>
                    <a:pt x="3878" y="15949"/>
                  </a:lnTo>
                  <a:cubicBezTo>
                    <a:pt x="3830" y="15949"/>
                    <a:pt x="3790" y="15908"/>
                    <a:pt x="3790" y="15861"/>
                  </a:cubicBezTo>
                  <a:lnTo>
                    <a:pt x="3790" y="15271"/>
                  </a:lnTo>
                  <a:cubicBezTo>
                    <a:pt x="3790" y="15223"/>
                    <a:pt x="3830" y="15182"/>
                    <a:pt x="3878" y="15182"/>
                  </a:cubicBezTo>
                  <a:lnTo>
                    <a:pt x="14272" y="15182"/>
                  </a:lnTo>
                  <a:cubicBezTo>
                    <a:pt x="14320" y="15182"/>
                    <a:pt x="14360" y="15223"/>
                    <a:pt x="14360" y="15271"/>
                  </a:cubicBezTo>
                  <a:lnTo>
                    <a:pt x="14360" y="15861"/>
                  </a:lnTo>
                  <a:cubicBezTo>
                    <a:pt x="14360" y="15909"/>
                    <a:pt x="14320" y="15949"/>
                    <a:pt x="14272" y="15949"/>
                  </a:cubicBezTo>
                  <a:lnTo>
                    <a:pt x="13293" y="15949"/>
                  </a:lnTo>
                  <a:cubicBezTo>
                    <a:pt x="13147" y="15949"/>
                    <a:pt x="13028" y="16068"/>
                    <a:pt x="13028" y="16215"/>
                  </a:cubicBezTo>
                  <a:cubicBezTo>
                    <a:pt x="13028" y="16362"/>
                    <a:pt x="13147" y="16481"/>
                    <a:pt x="13293" y="16481"/>
                  </a:cubicBezTo>
                  <a:lnTo>
                    <a:pt x="14272" y="16481"/>
                  </a:lnTo>
                  <a:cubicBezTo>
                    <a:pt x="14614" y="16481"/>
                    <a:pt x="14892" y="16203"/>
                    <a:pt x="14892" y="15861"/>
                  </a:cubicBezTo>
                  <a:lnTo>
                    <a:pt x="14892" y="15271"/>
                  </a:lnTo>
                  <a:cubicBezTo>
                    <a:pt x="14892" y="14929"/>
                    <a:pt x="14614" y="14651"/>
                    <a:pt x="14272" y="14651"/>
                  </a:cubicBezTo>
                  <a:lnTo>
                    <a:pt x="10985" y="14651"/>
                  </a:lnTo>
                  <a:lnTo>
                    <a:pt x="10985" y="13143"/>
                  </a:lnTo>
                  <a:lnTo>
                    <a:pt x="17503" y="13143"/>
                  </a:lnTo>
                  <a:cubicBezTo>
                    <a:pt x="17859" y="13143"/>
                    <a:pt x="18150" y="12852"/>
                    <a:pt x="18150" y="12495"/>
                  </a:cubicBezTo>
                  <a:lnTo>
                    <a:pt x="18150" y="621"/>
                  </a:lnTo>
                  <a:cubicBezTo>
                    <a:pt x="18150" y="279"/>
                    <a:pt x="17872" y="1"/>
                    <a:pt x="175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4" name="Google Shape;1554;p47"/>
            <p:cNvSpPr/>
            <p:nvPr/>
          </p:nvSpPr>
          <p:spPr>
            <a:xfrm>
              <a:off x="3801030" y="4406437"/>
              <a:ext cx="17678" cy="17678"/>
            </a:xfrm>
            <a:custGeom>
              <a:rect b="b" l="l" r="r" t="t"/>
              <a:pathLst>
                <a:path extrusionOk="0" h="533" w="533">
                  <a:moveTo>
                    <a:pt x="266" y="0"/>
                  </a:moveTo>
                  <a:cubicBezTo>
                    <a:pt x="196" y="0"/>
                    <a:pt x="128" y="28"/>
                    <a:pt x="78" y="77"/>
                  </a:cubicBezTo>
                  <a:cubicBezTo>
                    <a:pt x="28" y="128"/>
                    <a:pt x="0" y="195"/>
                    <a:pt x="0" y="266"/>
                  </a:cubicBezTo>
                  <a:cubicBezTo>
                    <a:pt x="0" y="336"/>
                    <a:pt x="28" y="405"/>
                    <a:pt x="78" y="454"/>
                  </a:cubicBezTo>
                  <a:cubicBezTo>
                    <a:pt x="128" y="504"/>
                    <a:pt x="197" y="532"/>
                    <a:pt x="266" y="532"/>
                  </a:cubicBezTo>
                  <a:cubicBezTo>
                    <a:pt x="336" y="532"/>
                    <a:pt x="405" y="504"/>
                    <a:pt x="454" y="454"/>
                  </a:cubicBezTo>
                  <a:cubicBezTo>
                    <a:pt x="504" y="405"/>
                    <a:pt x="532" y="336"/>
                    <a:pt x="532" y="266"/>
                  </a:cubicBezTo>
                  <a:cubicBezTo>
                    <a:pt x="532" y="195"/>
                    <a:pt x="504" y="128"/>
                    <a:pt x="454" y="77"/>
                  </a:cubicBezTo>
                  <a:cubicBezTo>
                    <a:pt x="405" y="28"/>
                    <a:pt x="336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5" name="Google Shape;1555;p47"/>
            <p:cNvSpPr/>
            <p:nvPr/>
          </p:nvSpPr>
          <p:spPr>
            <a:xfrm>
              <a:off x="3828659" y="4406437"/>
              <a:ext cx="17645" cy="17678"/>
            </a:xfrm>
            <a:custGeom>
              <a:rect b="b" l="l" r="r" t="t"/>
              <a:pathLst>
                <a:path extrusionOk="0" h="533" w="532">
                  <a:moveTo>
                    <a:pt x="266" y="0"/>
                  </a:moveTo>
                  <a:cubicBezTo>
                    <a:pt x="195" y="0"/>
                    <a:pt x="127" y="28"/>
                    <a:pt x="77" y="77"/>
                  </a:cubicBezTo>
                  <a:cubicBezTo>
                    <a:pt x="28" y="128"/>
                    <a:pt x="0" y="195"/>
                    <a:pt x="0" y="266"/>
                  </a:cubicBezTo>
                  <a:cubicBezTo>
                    <a:pt x="0" y="336"/>
                    <a:pt x="28" y="404"/>
                    <a:pt x="77" y="454"/>
                  </a:cubicBezTo>
                  <a:cubicBezTo>
                    <a:pt x="127" y="504"/>
                    <a:pt x="195" y="532"/>
                    <a:pt x="266" y="532"/>
                  </a:cubicBezTo>
                  <a:cubicBezTo>
                    <a:pt x="336" y="532"/>
                    <a:pt x="404" y="504"/>
                    <a:pt x="454" y="454"/>
                  </a:cubicBezTo>
                  <a:cubicBezTo>
                    <a:pt x="503" y="404"/>
                    <a:pt x="532" y="336"/>
                    <a:pt x="532" y="266"/>
                  </a:cubicBezTo>
                  <a:cubicBezTo>
                    <a:pt x="532" y="195"/>
                    <a:pt x="503" y="128"/>
                    <a:pt x="454" y="77"/>
                  </a:cubicBezTo>
                  <a:cubicBezTo>
                    <a:pt x="404" y="28"/>
                    <a:pt x="336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6" name="Google Shape;1556;p47"/>
            <p:cNvSpPr/>
            <p:nvPr/>
          </p:nvSpPr>
          <p:spPr>
            <a:xfrm>
              <a:off x="3856254" y="4406437"/>
              <a:ext cx="17678" cy="17678"/>
            </a:xfrm>
            <a:custGeom>
              <a:rect b="b" l="l" r="r" t="t"/>
              <a:pathLst>
                <a:path extrusionOk="0" h="533" w="533">
                  <a:moveTo>
                    <a:pt x="267" y="0"/>
                  </a:moveTo>
                  <a:cubicBezTo>
                    <a:pt x="197" y="0"/>
                    <a:pt x="128" y="28"/>
                    <a:pt x="79" y="77"/>
                  </a:cubicBezTo>
                  <a:cubicBezTo>
                    <a:pt x="30" y="128"/>
                    <a:pt x="1" y="195"/>
                    <a:pt x="1" y="266"/>
                  </a:cubicBezTo>
                  <a:cubicBezTo>
                    <a:pt x="1" y="336"/>
                    <a:pt x="29" y="404"/>
                    <a:pt x="79" y="454"/>
                  </a:cubicBezTo>
                  <a:cubicBezTo>
                    <a:pt x="128" y="504"/>
                    <a:pt x="197" y="532"/>
                    <a:pt x="267" y="532"/>
                  </a:cubicBezTo>
                  <a:cubicBezTo>
                    <a:pt x="337" y="532"/>
                    <a:pt x="405" y="504"/>
                    <a:pt x="455" y="454"/>
                  </a:cubicBezTo>
                  <a:cubicBezTo>
                    <a:pt x="504" y="404"/>
                    <a:pt x="533" y="336"/>
                    <a:pt x="533" y="266"/>
                  </a:cubicBezTo>
                  <a:cubicBezTo>
                    <a:pt x="533" y="195"/>
                    <a:pt x="504" y="128"/>
                    <a:pt x="455" y="77"/>
                  </a:cubicBezTo>
                  <a:cubicBezTo>
                    <a:pt x="405" y="28"/>
                    <a:pt x="337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7" name="Google Shape;1557;p47"/>
            <p:cNvSpPr/>
            <p:nvPr/>
          </p:nvSpPr>
          <p:spPr>
            <a:xfrm>
              <a:off x="3377083" y="4115292"/>
              <a:ext cx="49917" cy="59502"/>
            </a:xfrm>
            <a:custGeom>
              <a:rect b="b" l="l" r="r" t="t"/>
              <a:pathLst>
                <a:path extrusionOk="0" h="1794" w="1505">
                  <a:moveTo>
                    <a:pt x="752" y="533"/>
                  </a:moveTo>
                  <a:cubicBezTo>
                    <a:pt x="874" y="533"/>
                    <a:pt x="973" y="632"/>
                    <a:pt x="973" y="753"/>
                  </a:cubicBezTo>
                  <a:lnTo>
                    <a:pt x="973" y="1041"/>
                  </a:lnTo>
                  <a:cubicBezTo>
                    <a:pt x="973" y="1163"/>
                    <a:pt x="874" y="1262"/>
                    <a:pt x="752" y="1262"/>
                  </a:cubicBezTo>
                  <a:cubicBezTo>
                    <a:pt x="631" y="1262"/>
                    <a:pt x="532" y="1163"/>
                    <a:pt x="532" y="1041"/>
                  </a:cubicBezTo>
                  <a:lnTo>
                    <a:pt x="532" y="753"/>
                  </a:lnTo>
                  <a:cubicBezTo>
                    <a:pt x="532" y="632"/>
                    <a:pt x="631" y="533"/>
                    <a:pt x="752" y="533"/>
                  </a:cubicBezTo>
                  <a:close/>
                  <a:moveTo>
                    <a:pt x="752" y="1"/>
                  </a:moveTo>
                  <a:cubicBezTo>
                    <a:pt x="338" y="1"/>
                    <a:pt x="1" y="339"/>
                    <a:pt x="1" y="753"/>
                  </a:cubicBezTo>
                  <a:lnTo>
                    <a:pt x="1" y="1041"/>
                  </a:lnTo>
                  <a:cubicBezTo>
                    <a:pt x="1" y="1456"/>
                    <a:pt x="338" y="1793"/>
                    <a:pt x="752" y="1793"/>
                  </a:cubicBezTo>
                  <a:cubicBezTo>
                    <a:pt x="1167" y="1793"/>
                    <a:pt x="1505" y="1456"/>
                    <a:pt x="1505" y="1041"/>
                  </a:cubicBezTo>
                  <a:lnTo>
                    <a:pt x="1505" y="753"/>
                  </a:lnTo>
                  <a:cubicBezTo>
                    <a:pt x="1505" y="339"/>
                    <a:pt x="1167" y="1"/>
                    <a:pt x="7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8" name="Google Shape;1558;p47"/>
            <p:cNvSpPr/>
            <p:nvPr/>
          </p:nvSpPr>
          <p:spPr>
            <a:xfrm>
              <a:off x="3464314" y="4115292"/>
              <a:ext cx="49917" cy="59502"/>
            </a:xfrm>
            <a:custGeom>
              <a:rect b="b" l="l" r="r" t="t"/>
              <a:pathLst>
                <a:path extrusionOk="0" h="1794" w="1505">
                  <a:moveTo>
                    <a:pt x="753" y="533"/>
                  </a:moveTo>
                  <a:cubicBezTo>
                    <a:pt x="874" y="533"/>
                    <a:pt x="973" y="632"/>
                    <a:pt x="973" y="753"/>
                  </a:cubicBezTo>
                  <a:lnTo>
                    <a:pt x="973" y="1041"/>
                  </a:lnTo>
                  <a:cubicBezTo>
                    <a:pt x="973" y="1163"/>
                    <a:pt x="874" y="1262"/>
                    <a:pt x="753" y="1262"/>
                  </a:cubicBezTo>
                  <a:cubicBezTo>
                    <a:pt x="631" y="1262"/>
                    <a:pt x="532" y="1163"/>
                    <a:pt x="532" y="1041"/>
                  </a:cubicBezTo>
                  <a:lnTo>
                    <a:pt x="532" y="753"/>
                  </a:lnTo>
                  <a:cubicBezTo>
                    <a:pt x="532" y="632"/>
                    <a:pt x="631" y="533"/>
                    <a:pt x="753" y="533"/>
                  </a:cubicBezTo>
                  <a:close/>
                  <a:moveTo>
                    <a:pt x="753" y="1"/>
                  </a:moveTo>
                  <a:cubicBezTo>
                    <a:pt x="338" y="1"/>
                    <a:pt x="0" y="339"/>
                    <a:pt x="0" y="753"/>
                  </a:cubicBezTo>
                  <a:lnTo>
                    <a:pt x="0" y="1041"/>
                  </a:lnTo>
                  <a:cubicBezTo>
                    <a:pt x="0" y="1456"/>
                    <a:pt x="338" y="1793"/>
                    <a:pt x="753" y="1793"/>
                  </a:cubicBezTo>
                  <a:cubicBezTo>
                    <a:pt x="1167" y="1793"/>
                    <a:pt x="1504" y="1456"/>
                    <a:pt x="1504" y="1041"/>
                  </a:cubicBezTo>
                  <a:lnTo>
                    <a:pt x="1504" y="753"/>
                  </a:lnTo>
                  <a:cubicBezTo>
                    <a:pt x="1504" y="339"/>
                    <a:pt x="1167" y="1"/>
                    <a:pt x="7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9" name="Google Shape;1559;p47"/>
            <p:cNvSpPr/>
            <p:nvPr/>
          </p:nvSpPr>
          <p:spPr>
            <a:xfrm>
              <a:off x="3583750" y="4115292"/>
              <a:ext cx="49950" cy="59502"/>
            </a:xfrm>
            <a:custGeom>
              <a:rect b="b" l="l" r="r" t="t"/>
              <a:pathLst>
                <a:path extrusionOk="0" h="1794" w="1506">
                  <a:moveTo>
                    <a:pt x="752" y="533"/>
                  </a:moveTo>
                  <a:cubicBezTo>
                    <a:pt x="875" y="533"/>
                    <a:pt x="973" y="632"/>
                    <a:pt x="973" y="753"/>
                  </a:cubicBezTo>
                  <a:lnTo>
                    <a:pt x="973" y="1041"/>
                  </a:lnTo>
                  <a:cubicBezTo>
                    <a:pt x="973" y="1163"/>
                    <a:pt x="875" y="1262"/>
                    <a:pt x="752" y="1262"/>
                  </a:cubicBezTo>
                  <a:cubicBezTo>
                    <a:pt x="631" y="1262"/>
                    <a:pt x="533" y="1163"/>
                    <a:pt x="533" y="1041"/>
                  </a:cubicBezTo>
                  <a:lnTo>
                    <a:pt x="533" y="753"/>
                  </a:lnTo>
                  <a:cubicBezTo>
                    <a:pt x="533" y="632"/>
                    <a:pt x="631" y="533"/>
                    <a:pt x="752" y="533"/>
                  </a:cubicBezTo>
                  <a:close/>
                  <a:moveTo>
                    <a:pt x="752" y="1"/>
                  </a:moveTo>
                  <a:cubicBezTo>
                    <a:pt x="338" y="1"/>
                    <a:pt x="1" y="339"/>
                    <a:pt x="1" y="753"/>
                  </a:cubicBezTo>
                  <a:lnTo>
                    <a:pt x="1" y="1041"/>
                  </a:lnTo>
                  <a:cubicBezTo>
                    <a:pt x="1" y="1456"/>
                    <a:pt x="338" y="1793"/>
                    <a:pt x="752" y="1793"/>
                  </a:cubicBezTo>
                  <a:cubicBezTo>
                    <a:pt x="1167" y="1793"/>
                    <a:pt x="1505" y="1456"/>
                    <a:pt x="1505" y="1041"/>
                  </a:cubicBezTo>
                  <a:lnTo>
                    <a:pt x="1505" y="753"/>
                  </a:lnTo>
                  <a:cubicBezTo>
                    <a:pt x="1505" y="339"/>
                    <a:pt x="1167" y="1"/>
                    <a:pt x="7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0" name="Google Shape;1560;p47"/>
            <p:cNvSpPr/>
            <p:nvPr/>
          </p:nvSpPr>
          <p:spPr>
            <a:xfrm>
              <a:off x="3638675" y="4115292"/>
              <a:ext cx="49950" cy="59502"/>
            </a:xfrm>
            <a:custGeom>
              <a:rect b="b" l="l" r="r" t="t"/>
              <a:pathLst>
                <a:path extrusionOk="0" h="1794" w="1506">
                  <a:moveTo>
                    <a:pt x="754" y="533"/>
                  </a:moveTo>
                  <a:cubicBezTo>
                    <a:pt x="875" y="533"/>
                    <a:pt x="973" y="632"/>
                    <a:pt x="973" y="753"/>
                  </a:cubicBezTo>
                  <a:lnTo>
                    <a:pt x="973" y="1041"/>
                  </a:lnTo>
                  <a:cubicBezTo>
                    <a:pt x="973" y="1163"/>
                    <a:pt x="875" y="1262"/>
                    <a:pt x="754" y="1262"/>
                  </a:cubicBezTo>
                  <a:cubicBezTo>
                    <a:pt x="631" y="1262"/>
                    <a:pt x="533" y="1163"/>
                    <a:pt x="533" y="1041"/>
                  </a:cubicBezTo>
                  <a:lnTo>
                    <a:pt x="533" y="753"/>
                  </a:lnTo>
                  <a:cubicBezTo>
                    <a:pt x="533" y="632"/>
                    <a:pt x="631" y="533"/>
                    <a:pt x="754" y="533"/>
                  </a:cubicBezTo>
                  <a:close/>
                  <a:moveTo>
                    <a:pt x="754" y="1"/>
                  </a:moveTo>
                  <a:cubicBezTo>
                    <a:pt x="339" y="1"/>
                    <a:pt x="1" y="339"/>
                    <a:pt x="1" y="753"/>
                  </a:cubicBezTo>
                  <a:lnTo>
                    <a:pt x="1" y="1041"/>
                  </a:lnTo>
                  <a:cubicBezTo>
                    <a:pt x="1" y="1456"/>
                    <a:pt x="339" y="1793"/>
                    <a:pt x="754" y="1793"/>
                  </a:cubicBezTo>
                  <a:cubicBezTo>
                    <a:pt x="1168" y="1793"/>
                    <a:pt x="1505" y="1456"/>
                    <a:pt x="1505" y="1041"/>
                  </a:cubicBezTo>
                  <a:lnTo>
                    <a:pt x="1505" y="753"/>
                  </a:lnTo>
                  <a:cubicBezTo>
                    <a:pt x="1505" y="339"/>
                    <a:pt x="1168" y="1"/>
                    <a:pt x="7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1" name="Google Shape;1561;p47"/>
            <p:cNvSpPr/>
            <p:nvPr/>
          </p:nvSpPr>
          <p:spPr>
            <a:xfrm>
              <a:off x="3430416" y="4115292"/>
              <a:ext cx="26634" cy="59502"/>
            </a:xfrm>
            <a:custGeom>
              <a:rect b="b" l="l" r="r" t="t"/>
              <a:pathLst>
                <a:path extrusionOk="0" h="1794" w="803">
                  <a:moveTo>
                    <a:pt x="266" y="1"/>
                  </a:moveTo>
                  <a:cubicBezTo>
                    <a:pt x="120" y="1"/>
                    <a:pt x="0" y="120"/>
                    <a:pt x="0" y="267"/>
                  </a:cubicBezTo>
                  <a:cubicBezTo>
                    <a:pt x="0" y="414"/>
                    <a:pt x="120" y="533"/>
                    <a:pt x="266" y="533"/>
                  </a:cubicBezTo>
                  <a:lnTo>
                    <a:pt x="271" y="533"/>
                  </a:lnTo>
                  <a:lnTo>
                    <a:pt x="271" y="1528"/>
                  </a:lnTo>
                  <a:cubicBezTo>
                    <a:pt x="271" y="1674"/>
                    <a:pt x="390" y="1793"/>
                    <a:pt x="536" y="1793"/>
                  </a:cubicBezTo>
                  <a:cubicBezTo>
                    <a:pt x="683" y="1793"/>
                    <a:pt x="802" y="1674"/>
                    <a:pt x="802" y="1528"/>
                  </a:cubicBezTo>
                  <a:lnTo>
                    <a:pt x="802" y="267"/>
                  </a:lnTo>
                  <a:cubicBezTo>
                    <a:pt x="802" y="120"/>
                    <a:pt x="683" y="1"/>
                    <a:pt x="5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2" name="Google Shape;1562;p47"/>
            <p:cNvSpPr/>
            <p:nvPr/>
          </p:nvSpPr>
          <p:spPr>
            <a:xfrm>
              <a:off x="3516884" y="4115292"/>
              <a:ext cx="26634" cy="59502"/>
            </a:xfrm>
            <a:custGeom>
              <a:rect b="b" l="l" r="r" t="t"/>
              <a:pathLst>
                <a:path extrusionOk="0" h="1794" w="803"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cubicBezTo>
                    <a:pt x="0" y="414"/>
                    <a:pt x="119" y="533"/>
                    <a:pt x="266" y="533"/>
                  </a:cubicBezTo>
                  <a:lnTo>
                    <a:pt x="270" y="533"/>
                  </a:lnTo>
                  <a:lnTo>
                    <a:pt x="270" y="1528"/>
                  </a:lnTo>
                  <a:cubicBezTo>
                    <a:pt x="270" y="1674"/>
                    <a:pt x="389" y="1793"/>
                    <a:pt x="536" y="1793"/>
                  </a:cubicBezTo>
                  <a:cubicBezTo>
                    <a:pt x="683" y="1793"/>
                    <a:pt x="801" y="1674"/>
                    <a:pt x="801" y="1528"/>
                  </a:cubicBezTo>
                  <a:lnTo>
                    <a:pt x="801" y="267"/>
                  </a:lnTo>
                  <a:cubicBezTo>
                    <a:pt x="802" y="120"/>
                    <a:pt x="683" y="1"/>
                    <a:pt x="5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3" name="Google Shape;1563;p47"/>
            <p:cNvSpPr/>
            <p:nvPr/>
          </p:nvSpPr>
          <p:spPr>
            <a:xfrm>
              <a:off x="3549720" y="4115292"/>
              <a:ext cx="26600" cy="59502"/>
            </a:xfrm>
            <a:custGeom>
              <a:rect b="b" l="l" r="r" t="t"/>
              <a:pathLst>
                <a:path extrusionOk="0" h="1794" w="802"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cubicBezTo>
                    <a:pt x="0" y="414"/>
                    <a:pt x="119" y="533"/>
                    <a:pt x="266" y="533"/>
                  </a:cubicBezTo>
                  <a:lnTo>
                    <a:pt x="270" y="533"/>
                  </a:lnTo>
                  <a:lnTo>
                    <a:pt x="270" y="1528"/>
                  </a:lnTo>
                  <a:cubicBezTo>
                    <a:pt x="270" y="1674"/>
                    <a:pt x="389" y="1793"/>
                    <a:pt x="536" y="1793"/>
                  </a:cubicBezTo>
                  <a:cubicBezTo>
                    <a:pt x="683" y="1793"/>
                    <a:pt x="802" y="1674"/>
                    <a:pt x="802" y="1528"/>
                  </a:cubicBezTo>
                  <a:lnTo>
                    <a:pt x="802" y="267"/>
                  </a:lnTo>
                  <a:cubicBezTo>
                    <a:pt x="802" y="120"/>
                    <a:pt x="683" y="1"/>
                    <a:pt x="5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4" name="Google Shape;1564;p47"/>
            <p:cNvSpPr/>
            <p:nvPr/>
          </p:nvSpPr>
          <p:spPr>
            <a:xfrm>
              <a:off x="3638675" y="4190151"/>
              <a:ext cx="49950" cy="59502"/>
            </a:xfrm>
            <a:custGeom>
              <a:rect b="b" l="l" r="r" t="t"/>
              <a:pathLst>
                <a:path extrusionOk="0" h="1794" w="1506">
                  <a:moveTo>
                    <a:pt x="754" y="532"/>
                  </a:moveTo>
                  <a:cubicBezTo>
                    <a:pt x="875" y="532"/>
                    <a:pt x="973" y="631"/>
                    <a:pt x="973" y="753"/>
                  </a:cubicBezTo>
                  <a:lnTo>
                    <a:pt x="973" y="1041"/>
                  </a:lnTo>
                  <a:cubicBezTo>
                    <a:pt x="973" y="1163"/>
                    <a:pt x="875" y="1261"/>
                    <a:pt x="754" y="1261"/>
                  </a:cubicBezTo>
                  <a:cubicBezTo>
                    <a:pt x="631" y="1261"/>
                    <a:pt x="533" y="1163"/>
                    <a:pt x="533" y="1041"/>
                  </a:cubicBezTo>
                  <a:lnTo>
                    <a:pt x="533" y="753"/>
                  </a:lnTo>
                  <a:cubicBezTo>
                    <a:pt x="533" y="631"/>
                    <a:pt x="631" y="532"/>
                    <a:pt x="754" y="532"/>
                  </a:cubicBezTo>
                  <a:close/>
                  <a:moveTo>
                    <a:pt x="754" y="1"/>
                  </a:moveTo>
                  <a:cubicBezTo>
                    <a:pt x="339" y="1"/>
                    <a:pt x="1" y="338"/>
                    <a:pt x="1" y="753"/>
                  </a:cubicBezTo>
                  <a:lnTo>
                    <a:pt x="1" y="1041"/>
                  </a:lnTo>
                  <a:cubicBezTo>
                    <a:pt x="1" y="1455"/>
                    <a:pt x="339" y="1793"/>
                    <a:pt x="754" y="1793"/>
                  </a:cubicBezTo>
                  <a:cubicBezTo>
                    <a:pt x="1168" y="1793"/>
                    <a:pt x="1505" y="1455"/>
                    <a:pt x="1505" y="1041"/>
                  </a:cubicBezTo>
                  <a:lnTo>
                    <a:pt x="1505" y="753"/>
                  </a:lnTo>
                  <a:cubicBezTo>
                    <a:pt x="1505" y="338"/>
                    <a:pt x="1168" y="1"/>
                    <a:pt x="7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5" name="Google Shape;1565;p47"/>
            <p:cNvSpPr/>
            <p:nvPr/>
          </p:nvSpPr>
          <p:spPr>
            <a:xfrm>
              <a:off x="3551478" y="4190151"/>
              <a:ext cx="49917" cy="59502"/>
            </a:xfrm>
            <a:custGeom>
              <a:rect b="b" l="l" r="r" t="t"/>
              <a:pathLst>
                <a:path extrusionOk="0" h="1794" w="1505">
                  <a:moveTo>
                    <a:pt x="752" y="532"/>
                  </a:moveTo>
                  <a:cubicBezTo>
                    <a:pt x="874" y="532"/>
                    <a:pt x="973" y="631"/>
                    <a:pt x="973" y="753"/>
                  </a:cubicBezTo>
                  <a:lnTo>
                    <a:pt x="973" y="1041"/>
                  </a:lnTo>
                  <a:cubicBezTo>
                    <a:pt x="973" y="1163"/>
                    <a:pt x="874" y="1261"/>
                    <a:pt x="752" y="1261"/>
                  </a:cubicBezTo>
                  <a:cubicBezTo>
                    <a:pt x="631" y="1261"/>
                    <a:pt x="532" y="1163"/>
                    <a:pt x="532" y="1041"/>
                  </a:cubicBezTo>
                  <a:lnTo>
                    <a:pt x="532" y="753"/>
                  </a:lnTo>
                  <a:cubicBezTo>
                    <a:pt x="532" y="631"/>
                    <a:pt x="631" y="532"/>
                    <a:pt x="752" y="532"/>
                  </a:cubicBezTo>
                  <a:close/>
                  <a:moveTo>
                    <a:pt x="752" y="1"/>
                  </a:moveTo>
                  <a:cubicBezTo>
                    <a:pt x="337" y="1"/>
                    <a:pt x="0" y="338"/>
                    <a:pt x="0" y="753"/>
                  </a:cubicBezTo>
                  <a:lnTo>
                    <a:pt x="0" y="1041"/>
                  </a:lnTo>
                  <a:cubicBezTo>
                    <a:pt x="0" y="1455"/>
                    <a:pt x="337" y="1793"/>
                    <a:pt x="752" y="1793"/>
                  </a:cubicBezTo>
                  <a:cubicBezTo>
                    <a:pt x="1167" y="1793"/>
                    <a:pt x="1505" y="1455"/>
                    <a:pt x="1505" y="1041"/>
                  </a:cubicBezTo>
                  <a:lnTo>
                    <a:pt x="1505" y="753"/>
                  </a:lnTo>
                  <a:cubicBezTo>
                    <a:pt x="1505" y="338"/>
                    <a:pt x="1167" y="1"/>
                    <a:pt x="7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6" name="Google Shape;1566;p47"/>
            <p:cNvSpPr/>
            <p:nvPr/>
          </p:nvSpPr>
          <p:spPr>
            <a:xfrm>
              <a:off x="3432008" y="4190151"/>
              <a:ext cx="49917" cy="59502"/>
            </a:xfrm>
            <a:custGeom>
              <a:rect b="b" l="l" r="r" t="t"/>
              <a:pathLst>
                <a:path extrusionOk="0" h="1794" w="1505">
                  <a:moveTo>
                    <a:pt x="753" y="532"/>
                  </a:moveTo>
                  <a:cubicBezTo>
                    <a:pt x="874" y="532"/>
                    <a:pt x="973" y="631"/>
                    <a:pt x="973" y="753"/>
                  </a:cubicBezTo>
                  <a:lnTo>
                    <a:pt x="973" y="1041"/>
                  </a:lnTo>
                  <a:cubicBezTo>
                    <a:pt x="973" y="1163"/>
                    <a:pt x="874" y="1261"/>
                    <a:pt x="753" y="1261"/>
                  </a:cubicBezTo>
                  <a:cubicBezTo>
                    <a:pt x="631" y="1261"/>
                    <a:pt x="533" y="1163"/>
                    <a:pt x="533" y="1041"/>
                  </a:cubicBezTo>
                  <a:lnTo>
                    <a:pt x="533" y="753"/>
                  </a:lnTo>
                  <a:cubicBezTo>
                    <a:pt x="533" y="631"/>
                    <a:pt x="631" y="532"/>
                    <a:pt x="753" y="532"/>
                  </a:cubicBezTo>
                  <a:close/>
                  <a:moveTo>
                    <a:pt x="753" y="1"/>
                  </a:moveTo>
                  <a:cubicBezTo>
                    <a:pt x="338" y="1"/>
                    <a:pt x="1" y="338"/>
                    <a:pt x="1" y="753"/>
                  </a:cubicBezTo>
                  <a:lnTo>
                    <a:pt x="1" y="1041"/>
                  </a:lnTo>
                  <a:cubicBezTo>
                    <a:pt x="1" y="1455"/>
                    <a:pt x="338" y="1793"/>
                    <a:pt x="753" y="1793"/>
                  </a:cubicBezTo>
                  <a:cubicBezTo>
                    <a:pt x="1168" y="1793"/>
                    <a:pt x="1505" y="1455"/>
                    <a:pt x="1505" y="1041"/>
                  </a:cubicBezTo>
                  <a:lnTo>
                    <a:pt x="1505" y="753"/>
                  </a:lnTo>
                  <a:cubicBezTo>
                    <a:pt x="1505" y="338"/>
                    <a:pt x="1168" y="1"/>
                    <a:pt x="7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7" name="Google Shape;1567;p47"/>
            <p:cNvSpPr/>
            <p:nvPr/>
          </p:nvSpPr>
          <p:spPr>
            <a:xfrm>
              <a:off x="3377083" y="4190151"/>
              <a:ext cx="49917" cy="59502"/>
            </a:xfrm>
            <a:custGeom>
              <a:rect b="b" l="l" r="r" t="t"/>
              <a:pathLst>
                <a:path extrusionOk="0" h="1794" w="1505">
                  <a:moveTo>
                    <a:pt x="752" y="532"/>
                  </a:moveTo>
                  <a:cubicBezTo>
                    <a:pt x="874" y="532"/>
                    <a:pt x="973" y="631"/>
                    <a:pt x="973" y="753"/>
                  </a:cubicBezTo>
                  <a:lnTo>
                    <a:pt x="973" y="1041"/>
                  </a:lnTo>
                  <a:cubicBezTo>
                    <a:pt x="973" y="1163"/>
                    <a:pt x="874" y="1261"/>
                    <a:pt x="752" y="1261"/>
                  </a:cubicBezTo>
                  <a:cubicBezTo>
                    <a:pt x="631" y="1261"/>
                    <a:pt x="532" y="1163"/>
                    <a:pt x="532" y="1041"/>
                  </a:cubicBezTo>
                  <a:lnTo>
                    <a:pt x="532" y="753"/>
                  </a:lnTo>
                  <a:cubicBezTo>
                    <a:pt x="532" y="631"/>
                    <a:pt x="631" y="532"/>
                    <a:pt x="752" y="532"/>
                  </a:cubicBezTo>
                  <a:close/>
                  <a:moveTo>
                    <a:pt x="752" y="1"/>
                  </a:moveTo>
                  <a:cubicBezTo>
                    <a:pt x="338" y="1"/>
                    <a:pt x="1" y="338"/>
                    <a:pt x="1" y="753"/>
                  </a:cubicBezTo>
                  <a:lnTo>
                    <a:pt x="1" y="1041"/>
                  </a:lnTo>
                  <a:cubicBezTo>
                    <a:pt x="1" y="1455"/>
                    <a:pt x="338" y="1793"/>
                    <a:pt x="752" y="1793"/>
                  </a:cubicBezTo>
                  <a:cubicBezTo>
                    <a:pt x="1167" y="1793"/>
                    <a:pt x="1505" y="1455"/>
                    <a:pt x="1505" y="1041"/>
                  </a:cubicBezTo>
                  <a:lnTo>
                    <a:pt x="1505" y="753"/>
                  </a:lnTo>
                  <a:cubicBezTo>
                    <a:pt x="1505" y="338"/>
                    <a:pt x="1167" y="1"/>
                    <a:pt x="7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8" name="Google Shape;1568;p47"/>
            <p:cNvSpPr/>
            <p:nvPr/>
          </p:nvSpPr>
          <p:spPr>
            <a:xfrm>
              <a:off x="3604877" y="4190151"/>
              <a:ext cx="26634" cy="59469"/>
            </a:xfrm>
            <a:custGeom>
              <a:rect b="b" l="l" r="r" t="t"/>
              <a:pathLst>
                <a:path extrusionOk="0" h="1793" w="803">
                  <a:moveTo>
                    <a:pt x="266" y="1"/>
                  </a:moveTo>
                  <a:cubicBezTo>
                    <a:pt x="120" y="1"/>
                    <a:pt x="0" y="120"/>
                    <a:pt x="0" y="266"/>
                  </a:cubicBezTo>
                  <a:cubicBezTo>
                    <a:pt x="0" y="413"/>
                    <a:pt x="120" y="532"/>
                    <a:pt x="266" y="532"/>
                  </a:cubicBezTo>
                  <a:lnTo>
                    <a:pt x="270" y="532"/>
                  </a:lnTo>
                  <a:lnTo>
                    <a:pt x="270" y="1527"/>
                  </a:lnTo>
                  <a:cubicBezTo>
                    <a:pt x="270" y="1674"/>
                    <a:pt x="390" y="1792"/>
                    <a:pt x="536" y="1792"/>
                  </a:cubicBezTo>
                  <a:cubicBezTo>
                    <a:pt x="683" y="1792"/>
                    <a:pt x="802" y="1674"/>
                    <a:pt x="802" y="1527"/>
                  </a:cubicBezTo>
                  <a:lnTo>
                    <a:pt x="802" y="266"/>
                  </a:lnTo>
                  <a:cubicBezTo>
                    <a:pt x="802" y="120"/>
                    <a:pt x="683" y="1"/>
                    <a:pt x="5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9" name="Google Shape;1569;p47"/>
            <p:cNvSpPr/>
            <p:nvPr/>
          </p:nvSpPr>
          <p:spPr>
            <a:xfrm>
              <a:off x="3484844" y="4190151"/>
              <a:ext cx="26667" cy="59469"/>
            </a:xfrm>
            <a:custGeom>
              <a:rect b="b" l="l" r="r" t="t"/>
              <a:pathLst>
                <a:path extrusionOk="0" h="1793" w="804">
                  <a:moveTo>
                    <a:pt x="266" y="1"/>
                  </a:moveTo>
                  <a:cubicBezTo>
                    <a:pt x="119" y="1"/>
                    <a:pt x="0" y="120"/>
                    <a:pt x="0" y="266"/>
                  </a:cubicBezTo>
                  <a:cubicBezTo>
                    <a:pt x="0" y="413"/>
                    <a:pt x="119" y="532"/>
                    <a:pt x="266" y="532"/>
                  </a:cubicBezTo>
                  <a:lnTo>
                    <a:pt x="271" y="532"/>
                  </a:lnTo>
                  <a:lnTo>
                    <a:pt x="271" y="1527"/>
                  </a:lnTo>
                  <a:cubicBezTo>
                    <a:pt x="271" y="1674"/>
                    <a:pt x="390" y="1792"/>
                    <a:pt x="537" y="1792"/>
                  </a:cubicBezTo>
                  <a:cubicBezTo>
                    <a:pt x="684" y="1792"/>
                    <a:pt x="802" y="1674"/>
                    <a:pt x="802" y="1527"/>
                  </a:cubicBezTo>
                  <a:lnTo>
                    <a:pt x="802" y="266"/>
                  </a:lnTo>
                  <a:cubicBezTo>
                    <a:pt x="803" y="120"/>
                    <a:pt x="684" y="1"/>
                    <a:pt x="5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0" name="Google Shape;1570;p47"/>
            <p:cNvSpPr/>
            <p:nvPr/>
          </p:nvSpPr>
          <p:spPr>
            <a:xfrm>
              <a:off x="3517680" y="4190151"/>
              <a:ext cx="26634" cy="59469"/>
            </a:xfrm>
            <a:custGeom>
              <a:rect b="b" l="l" r="r" t="t"/>
              <a:pathLst>
                <a:path extrusionOk="0" h="1793" w="803">
                  <a:moveTo>
                    <a:pt x="267" y="1"/>
                  </a:moveTo>
                  <a:cubicBezTo>
                    <a:pt x="120" y="1"/>
                    <a:pt x="1" y="120"/>
                    <a:pt x="1" y="266"/>
                  </a:cubicBezTo>
                  <a:cubicBezTo>
                    <a:pt x="1" y="413"/>
                    <a:pt x="120" y="532"/>
                    <a:pt x="267" y="532"/>
                  </a:cubicBezTo>
                  <a:lnTo>
                    <a:pt x="271" y="532"/>
                  </a:lnTo>
                  <a:lnTo>
                    <a:pt x="271" y="1527"/>
                  </a:lnTo>
                  <a:cubicBezTo>
                    <a:pt x="271" y="1674"/>
                    <a:pt x="390" y="1792"/>
                    <a:pt x="537" y="1792"/>
                  </a:cubicBezTo>
                  <a:cubicBezTo>
                    <a:pt x="684" y="1792"/>
                    <a:pt x="803" y="1674"/>
                    <a:pt x="803" y="1527"/>
                  </a:cubicBezTo>
                  <a:lnTo>
                    <a:pt x="803" y="266"/>
                  </a:lnTo>
                  <a:cubicBezTo>
                    <a:pt x="803" y="120"/>
                    <a:pt x="684" y="1"/>
                    <a:pt x="5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1" name="Google Shape;1571;p47"/>
            <p:cNvSpPr/>
            <p:nvPr/>
          </p:nvSpPr>
          <p:spPr>
            <a:xfrm>
              <a:off x="3377083" y="4265010"/>
              <a:ext cx="49917" cy="59502"/>
            </a:xfrm>
            <a:custGeom>
              <a:rect b="b" l="l" r="r" t="t"/>
              <a:pathLst>
                <a:path extrusionOk="0" h="1794" w="1505">
                  <a:moveTo>
                    <a:pt x="752" y="532"/>
                  </a:moveTo>
                  <a:cubicBezTo>
                    <a:pt x="874" y="532"/>
                    <a:pt x="973" y="631"/>
                    <a:pt x="973" y="752"/>
                  </a:cubicBezTo>
                  <a:lnTo>
                    <a:pt x="973" y="1040"/>
                  </a:lnTo>
                  <a:cubicBezTo>
                    <a:pt x="973" y="1162"/>
                    <a:pt x="874" y="1261"/>
                    <a:pt x="752" y="1261"/>
                  </a:cubicBezTo>
                  <a:cubicBezTo>
                    <a:pt x="631" y="1261"/>
                    <a:pt x="532" y="1162"/>
                    <a:pt x="532" y="1040"/>
                  </a:cubicBezTo>
                  <a:lnTo>
                    <a:pt x="532" y="752"/>
                  </a:lnTo>
                  <a:cubicBezTo>
                    <a:pt x="532" y="631"/>
                    <a:pt x="631" y="532"/>
                    <a:pt x="752" y="532"/>
                  </a:cubicBezTo>
                  <a:close/>
                  <a:moveTo>
                    <a:pt x="752" y="0"/>
                  </a:moveTo>
                  <a:cubicBezTo>
                    <a:pt x="338" y="0"/>
                    <a:pt x="1" y="338"/>
                    <a:pt x="1" y="752"/>
                  </a:cubicBezTo>
                  <a:lnTo>
                    <a:pt x="1" y="1040"/>
                  </a:lnTo>
                  <a:cubicBezTo>
                    <a:pt x="1" y="1455"/>
                    <a:pt x="338" y="1793"/>
                    <a:pt x="752" y="1793"/>
                  </a:cubicBezTo>
                  <a:cubicBezTo>
                    <a:pt x="1167" y="1793"/>
                    <a:pt x="1505" y="1455"/>
                    <a:pt x="1505" y="1040"/>
                  </a:cubicBezTo>
                  <a:lnTo>
                    <a:pt x="1505" y="752"/>
                  </a:lnTo>
                  <a:cubicBezTo>
                    <a:pt x="1505" y="338"/>
                    <a:pt x="1167" y="0"/>
                    <a:pt x="7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2" name="Google Shape;1572;p47"/>
            <p:cNvSpPr/>
            <p:nvPr/>
          </p:nvSpPr>
          <p:spPr>
            <a:xfrm>
              <a:off x="3464314" y="4265010"/>
              <a:ext cx="49917" cy="59502"/>
            </a:xfrm>
            <a:custGeom>
              <a:rect b="b" l="l" r="r" t="t"/>
              <a:pathLst>
                <a:path extrusionOk="0" h="1794" w="1505">
                  <a:moveTo>
                    <a:pt x="753" y="532"/>
                  </a:moveTo>
                  <a:cubicBezTo>
                    <a:pt x="874" y="532"/>
                    <a:pt x="973" y="631"/>
                    <a:pt x="973" y="752"/>
                  </a:cubicBezTo>
                  <a:lnTo>
                    <a:pt x="973" y="1040"/>
                  </a:lnTo>
                  <a:cubicBezTo>
                    <a:pt x="973" y="1162"/>
                    <a:pt x="874" y="1261"/>
                    <a:pt x="753" y="1261"/>
                  </a:cubicBezTo>
                  <a:cubicBezTo>
                    <a:pt x="631" y="1261"/>
                    <a:pt x="532" y="1162"/>
                    <a:pt x="532" y="1040"/>
                  </a:cubicBezTo>
                  <a:lnTo>
                    <a:pt x="532" y="752"/>
                  </a:lnTo>
                  <a:cubicBezTo>
                    <a:pt x="532" y="631"/>
                    <a:pt x="631" y="532"/>
                    <a:pt x="753" y="532"/>
                  </a:cubicBezTo>
                  <a:close/>
                  <a:moveTo>
                    <a:pt x="753" y="0"/>
                  </a:moveTo>
                  <a:cubicBezTo>
                    <a:pt x="338" y="0"/>
                    <a:pt x="0" y="338"/>
                    <a:pt x="0" y="752"/>
                  </a:cubicBezTo>
                  <a:lnTo>
                    <a:pt x="0" y="1040"/>
                  </a:lnTo>
                  <a:cubicBezTo>
                    <a:pt x="0" y="1455"/>
                    <a:pt x="338" y="1793"/>
                    <a:pt x="753" y="1793"/>
                  </a:cubicBezTo>
                  <a:cubicBezTo>
                    <a:pt x="1167" y="1793"/>
                    <a:pt x="1504" y="1455"/>
                    <a:pt x="1504" y="1040"/>
                  </a:cubicBezTo>
                  <a:lnTo>
                    <a:pt x="1504" y="752"/>
                  </a:lnTo>
                  <a:cubicBezTo>
                    <a:pt x="1504" y="338"/>
                    <a:pt x="1167" y="0"/>
                    <a:pt x="7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3" name="Google Shape;1573;p47"/>
            <p:cNvSpPr/>
            <p:nvPr/>
          </p:nvSpPr>
          <p:spPr>
            <a:xfrm>
              <a:off x="3583750" y="4265010"/>
              <a:ext cx="49950" cy="59502"/>
            </a:xfrm>
            <a:custGeom>
              <a:rect b="b" l="l" r="r" t="t"/>
              <a:pathLst>
                <a:path extrusionOk="0" h="1794" w="1506">
                  <a:moveTo>
                    <a:pt x="752" y="532"/>
                  </a:moveTo>
                  <a:cubicBezTo>
                    <a:pt x="875" y="532"/>
                    <a:pt x="973" y="631"/>
                    <a:pt x="973" y="752"/>
                  </a:cubicBezTo>
                  <a:lnTo>
                    <a:pt x="973" y="1040"/>
                  </a:lnTo>
                  <a:cubicBezTo>
                    <a:pt x="973" y="1162"/>
                    <a:pt x="875" y="1261"/>
                    <a:pt x="752" y="1261"/>
                  </a:cubicBezTo>
                  <a:cubicBezTo>
                    <a:pt x="631" y="1261"/>
                    <a:pt x="533" y="1162"/>
                    <a:pt x="533" y="1040"/>
                  </a:cubicBezTo>
                  <a:lnTo>
                    <a:pt x="533" y="752"/>
                  </a:lnTo>
                  <a:cubicBezTo>
                    <a:pt x="533" y="631"/>
                    <a:pt x="631" y="532"/>
                    <a:pt x="752" y="532"/>
                  </a:cubicBezTo>
                  <a:close/>
                  <a:moveTo>
                    <a:pt x="752" y="0"/>
                  </a:moveTo>
                  <a:cubicBezTo>
                    <a:pt x="338" y="0"/>
                    <a:pt x="1" y="338"/>
                    <a:pt x="1" y="752"/>
                  </a:cubicBezTo>
                  <a:lnTo>
                    <a:pt x="1" y="1040"/>
                  </a:lnTo>
                  <a:cubicBezTo>
                    <a:pt x="1" y="1455"/>
                    <a:pt x="338" y="1793"/>
                    <a:pt x="752" y="1793"/>
                  </a:cubicBezTo>
                  <a:cubicBezTo>
                    <a:pt x="1167" y="1793"/>
                    <a:pt x="1505" y="1455"/>
                    <a:pt x="1505" y="1040"/>
                  </a:cubicBezTo>
                  <a:lnTo>
                    <a:pt x="1505" y="752"/>
                  </a:lnTo>
                  <a:cubicBezTo>
                    <a:pt x="1505" y="338"/>
                    <a:pt x="1167" y="0"/>
                    <a:pt x="7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4" name="Google Shape;1574;p47"/>
            <p:cNvSpPr/>
            <p:nvPr/>
          </p:nvSpPr>
          <p:spPr>
            <a:xfrm>
              <a:off x="3638675" y="4265010"/>
              <a:ext cx="49950" cy="59502"/>
            </a:xfrm>
            <a:custGeom>
              <a:rect b="b" l="l" r="r" t="t"/>
              <a:pathLst>
                <a:path extrusionOk="0" h="1794" w="1506">
                  <a:moveTo>
                    <a:pt x="754" y="532"/>
                  </a:moveTo>
                  <a:cubicBezTo>
                    <a:pt x="875" y="532"/>
                    <a:pt x="973" y="631"/>
                    <a:pt x="973" y="752"/>
                  </a:cubicBezTo>
                  <a:lnTo>
                    <a:pt x="973" y="1040"/>
                  </a:lnTo>
                  <a:cubicBezTo>
                    <a:pt x="973" y="1162"/>
                    <a:pt x="875" y="1261"/>
                    <a:pt x="754" y="1261"/>
                  </a:cubicBezTo>
                  <a:cubicBezTo>
                    <a:pt x="631" y="1261"/>
                    <a:pt x="533" y="1162"/>
                    <a:pt x="533" y="1040"/>
                  </a:cubicBezTo>
                  <a:lnTo>
                    <a:pt x="533" y="752"/>
                  </a:lnTo>
                  <a:cubicBezTo>
                    <a:pt x="533" y="631"/>
                    <a:pt x="631" y="532"/>
                    <a:pt x="754" y="532"/>
                  </a:cubicBezTo>
                  <a:close/>
                  <a:moveTo>
                    <a:pt x="754" y="0"/>
                  </a:moveTo>
                  <a:cubicBezTo>
                    <a:pt x="339" y="0"/>
                    <a:pt x="1" y="338"/>
                    <a:pt x="1" y="752"/>
                  </a:cubicBezTo>
                  <a:lnTo>
                    <a:pt x="1" y="1040"/>
                  </a:lnTo>
                  <a:cubicBezTo>
                    <a:pt x="1" y="1455"/>
                    <a:pt x="339" y="1793"/>
                    <a:pt x="754" y="1793"/>
                  </a:cubicBezTo>
                  <a:cubicBezTo>
                    <a:pt x="1168" y="1793"/>
                    <a:pt x="1505" y="1455"/>
                    <a:pt x="1505" y="1040"/>
                  </a:cubicBezTo>
                  <a:lnTo>
                    <a:pt x="1505" y="752"/>
                  </a:lnTo>
                  <a:cubicBezTo>
                    <a:pt x="1505" y="338"/>
                    <a:pt x="1168" y="0"/>
                    <a:pt x="7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5" name="Google Shape;1575;p47"/>
            <p:cNvSpPr/>
            <p:nvPr/>
          </p:nvSpPr>
          <p:spPr>
            <a:xfrm>
              <a:off x="3430416" y="4265010"/>
              <a:ext cx="26634" cy="59436"/>
            </a:xfrm>
            <a:custGeom>
              <a:rect b="b" l="l" r="r" t="t"/>
              <a:pathLst>
                <a:path extrusionOk="0" h="1792" w="803">
                  <a:moveTo>
                    <a:pt x="266" y="0"/>
                  </a:moveTo>
                  <a:cubicBezTo>
                    <a:pt x="120" y="0"/>
                    <a:pt x="0" y="119"/>
                    <a:pt x="0" y="266"/>
                  </a:cubicBezTo>
                  <a:cubicBezTo>
                    <a:pt x="0" y="413"/>
                    <a:pt x="120" y="532"/>
                    <a:pt x="266" y="532"/>
                  </a:cubicBezTo>
                  <a:lnTo>
                    <a:pt x="271" y="532"/>
                  </a:lnTo>
                  <a:lnTo>
                    <a:pt x="271" y="1526"/>
                  </a:lnTo>
                  <a:cubicBezTo>
                    <a:pt x="271" y="1673"/>
                    <a:pt x="390" y="1792"/>
                    <a:pt x="536" y="1792"/>
                  </a:cubicBezTo>
                  <a:cubicBezTo>
                    <a:pt x="683" y="1792"/>
                    <a:pt x="802" y="1673"/>
                    <a:pt x="802" y="1526"/>
                  </a:cubicBezTo>
                  <a:lnTo>
                    <a:pt x="802" y="266"/>
                  </a:lnTo>
                  <a:cubicBezTo>
                    <a:pt x="802" y="119"/>
                    <a:pt x="683" y="0"/>
                    <a:pt x="5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6" name="Google Shape;1576;p47"/>
            <p:cNvSpPr/>
            <p:nvPr/>
          </p:nvSpPr>
          <p:spPr>
            <a:xfrm>
              <a:off x="3516884" y="4265010"/>
              <a:ext cx="26634" cy="59436"/>
            </a:xfrm>
            <a:custGeom>
              <a:rect b="b" l="l" r="r" t="t"/>
              <a:pathLst>
                <a:path extrusionOk="0" h="1792" w="803">
                  <a:moveTo>
                    <a:pt x="266" y="0"/>
                  </a:moveTo>
                  <a:cubicBezTo>
                    <a:pt x="119" y="0"/>
                    <a:pt x="0" y="119"/>
                    <a:pt x="0" y="266"/>
                  </a:cubicBezTo>
                  <a:cubicBezTo>
                    <a:pt x="0" y="413"/>
                    <a:pt x="119" y="532"/>
                    <a:pt x="266" y="532"/>
                  </a:cubicBezTo>
                  <a:lnTo>
                    <a:pt x="270" y="532"/>
                  </a:lnTo>
                  <a:lnTo>
                    <a:pt x="270" y="1526"/>
                  </a:lnTo>
                  <a:cubicBezTo>
                    <a:pt x="270" y="1673"/>
                    <a:pt x="389" y="1792"/>
                    <a:pt x="536" y="1792"/>
                  </a:cubicBezTo>
                  <a:cubicBezTo>
                    <a:pt x="683" y="1792"/>
                    <a:pt x="801" y="1673"/>
                    <a:pt x="801" y="1526"/>
                  </a:cubicBezTo>
                  <a:lnTo>
                    <a:pt x="801" y="266"/>
                  </a:lnTo>
                  <a:cubicBezTo>
                    <a:pt x="802" y="119"/>
                    <a:pt x="683" y="0"/>
                    <a:pt x="5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7" name="Google Shape;1577;p47"/>
            <p:cNvSpPr/>
            <p:nvPr/>
          </p:nvSpPr>
          <p:spPr>
            <a:xfrm>
              <a:off x="3549720" y="4265010"/>
              <a:ext cx="26600" cy="59436"/>
            </a:xfrm>
            <a:custGeom>
              <a:rect b="b" l="l" r="r" t="t"/>
              <a:pathLst>
                <a:path extrusionOk="0" h="1792" w="802">
                  <a:moveTo>
                    <a:pt x="266" y="0"/>
                  </a:moveTo>
                  <a:cubicBezTo>
                    <a:pt x="119" y="0"/>
                    <a:pt x="0" y="119"/>
                    <a:pt x="0" y="266"/>
                  </a:cubicBezTo>
                  <a:cubicBezTo>
                    <a:pt x="0" y="413"/>
                    <a:pt x="119" y="532"/>
                    <a:pt x="266" y="532"/>
                  </a:cubicBezTo>
                  <a:lnTo>
                    <a:pt x="270" y="532"/>
                  </a:lnTo>
                  <a:lnTo>
                    <a:pt x="270" y="1526"/>
                  </a:lnTo>
                  <a:cubicBezTo>
                    <a:pt x="270" y="1673"/>
                    <a:pt x="389" y="1792"/>
                    <a:pt x="536" y="1792"/>
                  </a:cubicBezTo>
                  <a:cubicBezTo>
                    <a:pt x="683" y="1792"/>
                    <a:pt x="802" y="1673"/>
                    <a:pt x="802" y="1526"/>
                  </a:cubicBezTo>
                  <a:lnTo>
                    <a:pt x="802" y="266"/>
                  </a:lnTo>
                  <a:cubicBezTo>
                    <a:pt x="802" y="119"/>
                    <a:pt x="683" y="0"/>
                    <a:pt x="5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8" name="Google Shape;1578;p47"/>
            <p:cNvSpPr/>
            <p:nvPr/>
          </p:nvSpPr>
          <p:spPr>
            <a:xfrm>
              <a:off x="3705143" y="4093236"/>
              <a:ext cx="136551" cy="82123"/>
            </a:xfrm>
            <a:custGeom>
              <a:rect b="b" l="l" r="r" t="t"/>
              <a:pathLst>
                <a:path extrusionOk="0" h="2476" w="4117">
                  <a:moveTo>
                    <a:pt x="3203" y="0"/>
                  </a:moveTo>
                  <a:cubicBezTo>
                    <a:pt x="3056" y="0"/>
                    <a:pt x="2937" y="120"/>
                    <a:pt x="2937" y="266"/>
                  </a:cubicBezTo>
                  <a:lnTo>
                    <a:pt x="2937" y="1945"/>
                  </a:lnTo>
                  <a:lnTo>
                    <a:pt x="2706" y="1945"/>
                  </a:lnTo>
                  <a:lnTo>
                    <a:pt x="2706" y="1333"/>
                  </a:lnTo>
                  <a:cubicBezTo>
                    <a:pt x="2706" y="1186"/>
                    <a:pt x="2587" y="1068"/>
                    <a:pt x="2440" y="1068"/>
                  </a:cubicBezTo>
                  <a:cubicBezTo>
                    <a:pt x="2293" y="1068"/>
                    <a:pt x="2174" y="1187"/>
                    <a:pt x="2174" y="1333"/>
                  </a:cubicBezTo>
                  <a:lnTo>
                    <a:pt x="2174" y="1945"/>
                  </a:lnTo>
                  <a:lnTo>
                    <a:pt x="1942" y="1945"/>
                  </a:lnTo>
                  <a:lnTo>
                    <a:pt x="1942" y="685"/>
                  </a:lnTo>
                  <a:cubicBezTo>
                    <a:pt x="1942" y="538"/>
                    <a:pt x="1823" y="419"/>
                    <a:pt x="1676" y="419"/>
                  </a:cubicBezTo>
                  <a:cubicBezTo>
                    <a:pt x="1529" y="419"/>
                    <a:pt x="1411" y="538"/>
                    <a:pt x="1411" y="685"/>
                  </a:cubicBezTo>
                  <a:lnTo>
                    <a:pt x="1411" y="1945"/>
                  </a:lnTo>
                  <a:lnTo>
                    <a:pt x="1179" y="1945"/>
                  </a:lnTo>
                  <a:lnTo>
                    <a:pt x="1179" y="1333"/>
                  </a:lnTo>
                  <a:cubicBezTo>
                    <a:pt x="1179" y="1186"/>
                    <a:pt x="1060" y="1068"/>
                    <a:pt x="913" y="1068"/>
                  </a:cubicBezTo>
                  <a:cubicBezTo>
                    <a:pt x="766" y="1068"/>
                    <a:pt x="647" y="1187"/>
                    <a:pt x="647" y="1333"/>
                  </a:cubicBezTo>
                  <a:lnTo>
                    <a:pt x="647" y="1945"/>
                  </a:lnTo>
                  <a:lnTo>
                    <a:pt x="266" y="1945"/>
                  </a:lnTo>
                  <a:cubicBezTo>
                    <a:pt x="119" y="1945"/>
                    <a:pt x="0" y="2064"/>
                    <a:pt x="0" y="2211"/>
                  </a:cubicBezTo>
                  <a:cubicBezTo>
                    <a:pt x="0" y="2357"/>
                    <a:pt x="119" y="2476"/>
                    <a:pt x="266" y="2476"/>
                  </a:cubicBezTo>
                  <a:lnTo>
                    <a:pt x="3850" y="2476"/>
                  </a:lnTo>
                  <a:cubicBezTo>
                    <a:pt x="3997" y="2476"/>
                    <a:pt x="4116" y="2357"/>
                    <a:pt x="4116" y="2211"/>
                  </a:cubicBezTo>
                  <a:cubicBezTo>
                    <a:pt x="4115" y="2064"/>
                    <a:pt x="3996" y="1945"/>
                    <a:pt x="3849" y="1945"/>
                  </a:cubicBezTo>
                  <a:lnTo>
                    <a:pt x="3468" y="1945"/>
                  </a:lnTo>
                  <a:lnTo>
                    <a:pt x="3468" y="266"/>
                  </a:lnTo>
                  <a:cubicBezTo>
                    <a:pt x="3468" y="120"/>
                    <a:pt x="3349" y="0"/>
                    <a:pt x="32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9" name="Google Shape;1579;p47"/>
            <p:cNvSpPr/>
            <p:nvPr/>
          </p:nvSpPr>
          <p:spPr>
            <a:xfrm>
              <a:off x="3705110" y="4194397"/>
              <a:ext cx="64113" cy="17645"/>
            </a:xfrm>
            <a:custGeom>
              <a:rect b="b" l="l" r="r" t="t"/>
              <a:pathLst>
                <a:path extrusionOk="0" h="532" w="1933"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cubicBezTo>
                    <a:pt x="0" y="413"/>
                    <a:pt x="119" y="532"/>
                    <a:pt x="266" y="532"/>
                  </a:cubicBezTo>
                  <a:lnTo>
                    <a:pt x="1667" y="532"/>
                  </a:lnTo>
                  <a:cubicBezTo>
                    <a:pt x="1813" y="532"/>
                    <a:pt x="1932" y="413"/>
                    <a:pt x="1932" y="267"/>
                  </a:cubicBezTo>
                  <a:cubicBezTo>
                    <a:pt x="1932" y="120"/>
                    <a:pt x="1813" y="1"/>
                    <a:pt x="16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0" name="Google Shape;1580;p47"/>
            <p:cNvSpPr/>
            <p:nvPr/>
          </p:nvSpPr>
          <p:spPr>
            <a:xfrm>
              <a:off x="3705110" y="4221097"/>
              <a:ext cx="64113" cy="17678"/>
            </a:xfrm>
            <a:custGeom>
              <a:rect b="b" l="l" r="r" t="t"/>
              <a:pathLst>
                <a:path extrusionOk="0" h="533" w="1933"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cubicBezTo>
                    <a:pt x="0" y="414"/>
                    <a:pt x="119" y="533"/>
                    <a:pt x="266" y="533"/>
                  </a:cubicBezTo>
                  <a:lnTo>
                    <a:pt x="1667" y="533"/>
                  </a:lnTo>
                  <a:cubicBezTo>
                    <a:pt x="1813" y="533"/>
                    <a:pt x="1932" y="414"/>
                    <a:pt x="1932" y="267"/>
                  </a:cubicBezTo>
                  <a:cubicBezTo>
                    <a:pt x="1932" y="120"/>
                    <a:pt x="1813" y="1"/>
                    <a:pt x="16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1" name="Google Shape;1581;p47"/>
            <p:cNvSpPr/>
            <p:nvPr/>
          </p:nvSpPr>
          <p:spPr>
            <a:xfrm>
              <a:off x="3705110" y="4247797"/>
              <a:ext cx="64113" cy="17645"/>
            </a:xfrm>
            <a:custGeom>
              <a:rect b="b" l="l" r="r" t="t"/>
              <a:pathLst>
                <a:path extrusionOk="0" h="532" w="1933"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cubicBezTo>
                    <a:pt x="0" y="414"/>
                    <a:pt x="119" y="532"/>
                    <a:pt x="266" y="532"/>
                  </a:cubicBezTo>
                  <a:lnTo>
                    <a:pt x="1667" y="532"/>
                  </a:lnTo>
                  <a:cubicBezTo>
                    <a:pt x="1813" y="532"/>
                    <a:pt x="1932" y="413"/>
                    <a:pt x="1932" y="267"/>
                  </a:cubicBezTo>
                  <a:cubicBezTo>
                    <a:pt x="1932" y="120"/>
                    <a:pt x="1813" y="1"/>
                    <a:pt x="16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2" name="Google Shape;1582;p47"/>
            <p:cNvSpPr/>
            <p:nvPr/>
          </p:nvSpPr>
          <p:spPr>
            <a:xfrm>
              <a:off x="3777547" y="4194397"/>
              <a:ext cx="64113" cy="17645"/>
            </a:xfrm>
            <a:custGeom>
              <a:rect b="b" l="l" r="r" t="t"/>
              <a:pathLst>
                <a:path extrusionOk="0" h="532" w="1933"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cubicBezTo>
                    <a:pt x="0" y="413"/>
                    <a:pt x="119" y="532"/>
                    <a:pt x="266" y="532"/>
                  </a:cubicBezTo>
                  <a:lnTo>
                    <a:pt x="1666" y="532"/>
                  </a:lnTo>
                  <a:cubicBezTo>
                    <a:pt x="1813" y="532"/>
                    <a:pt x="1932" y="413"/>
                    <a:pt x="1932" y="267"/>
                  </a:cubicBezTo>
                  <a:cubicBezTo>
                    <a:pt x="1932" y="120"/>
                    <a:pt x="1813" y="1"/>
                    <a:pt x="16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3" name="Google Shape;1583;p47"/>
            <p:cNvSpPr/>
            <p:nvPr/>
          </p:nvSpPr>
          <p:spPr>
            <a:xfrm>
              <a:off x="3777547" y="4221097"/>
              <a:ext cx="64113" cy="17678"/>
            </a:xfrm>
            <a:custGeom>
              <a:rect b="b" l="l" r="r" t="t"/>
              <a:pathLst>
                <a:path extrusionOk="0" h="533" w="1933"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cubicBezTo>
                    <a:pt x="0" y="414"/>
                    <a:pt x="119" y="533"/>
                    <a:pt x="266" y="533"/>
                  </a:cubicBezTo>
                  <a:lnTo>
                    <a:pt x="1666" y="533"/>
                  </a:lnTo>
                  <a:cubicBezTo>
                    <a:pt x="1813" y="533"/>
                    <a:pt x="1932" y="414"/>
                    <a:pt x="1932" y="267"/>
                  </a:cubicBezTo>
                  <a:cubicBezTo>
                    <a:pt x="1932" y="120"/>
                    <a:pt x="1813" y="1"/>
                    <a:pt x="16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4" name="Google Shape;1584;p47"/>
            <p:cNvSpPr/>
            <p:nvPr/>
          </p:nvSpPr>
          <p:spPr>
            <a:xfrm>
              <a:off x="3777547" y="4247797"/>
              <a:ext cx="64113" cy="17645"/>
            </a:xfrm>
            <a:custGeom>
              <a:rect b="b" l="l" r="r" t="t"/>
              <a:pathLst>
                <a:path extrusionOk="0" h="532" w="1933"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cubicBezTo>
                    <a:pt x="0" y="414"/>
                    <a:pt x="119" y="532"/>
                    <a:pt x="266" y="532"/>
                  </a:cubicBezTo>
                  <a:lnTo>
                    <a:pt x="1666" y="532"/>
                  </a:lnTo>
                  <a:cubicBezTo>
                    <a:pt x="1813" y="532"/>
                    <a:pt x="1932" y="413"/>
                    <a:pt x="1932" y="267"/>
                  </a:cubicBezTo>
                  <a:cubicBezTo>
                    <a:pt x="1932" y="120"/>
                    <a:pt x="1813" y="1"/>
                    <a:pt x="16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5" name="Google Shape;1585;p47"/>
            <p:cNvSpPr/>
            <p:nvPr/>
          </p:nvSpPr>
          <p:spPr>
            <a:xfrm>
              <a:off x="3705740" y="4283750"/>
              <a:ext cx="17678" cy="38507"/>
            </a:xfrm>
            <a:custGeom>
              <a:rect b="b" l="l" r="r" t="t"/>
              <a:pathLst>
                <a:path extrusionOk="0" h="1161" w="533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lnTo>
                    <a:pt x="1" y="895"/>
                  </a:lnTo>
                  <a:cubicBezTo>
                    <a:pt x="1" y="1042"/>
                    <a:pt x="120" y="1160"/>
                    <a:pt x="267" y="1160"/>
                  </a:cubicBezTo>
                  <a:cubicBezTo>
                    <a:pt x="413" y="1160"/>
                    <a:pt x="532" y="1042"/>
                    <a:pt x="532" y="895"/>
                  </a:cubicBezTo>
                  <a:lnTo>
                    <a:pt x="532" y="266"/>
                  </a:lnTo>
                  <a:cubicBezTo>
                    <a:pt x="532" y="119"/>
                    <a:pt x="413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6" name="Google Shape;1586;p47"/>
            <p:cNvSpPr/>
            <p:nvPr/>
          </p:nvSpPr>
          <p:spPr>
            <a:xfrm>
              <a:off x="3729521" y="4283750"/>
              <a:ext cx="17678" cy="38507"/>
            </a:xfrm>
            <a:custGeom>
              <a:rect b="b" l="l" r="r" t="t"/>
              <a:pathLst>
                <a:path extrusionOk="0" h="1161" w="533">
                  <a:moveTo>
                    <a:pt x="266" y="0"/>
                  </a:moveTo>
                  <a:cubicBezTo>
                    <a:pt x="119" y="0"/>
                    <a:pt x="0" y="119"/>
                    <a:pt x="0" y="266"/>
                  </a:cubicBezTo>
                  <a:lnTo>
                    <a:pt x="0" y="895"/>
                  </a:lnTo>
                  <a:cubicBezTo>
                    <a:pt x="0" y="1042"/>
                    <a:pt x="119" y="1160"/>
                    <a:pt x="266" y="1160"/>
                  </a:cubicBezTo>
                  <a:cubicBezTo>
                    <a:pt x="413" y="1160"/>
                    <a:pt x="532" y="1042"/>
                    <a:pt x="532" y="895"/>
                  </a:cubicBezTo>
                  <a:lnTo>
                    <a:pt x="532" y="266"/>
                  </a:lnTo>
                  <a:cubicBezTo>
                    <a:pt x="532" y="119"/>
                    <a:pt x="413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7" name="Google Shape;1587;p47"/>
            <p:cNvSpPr/>
            <p:nvPr/>
          </p:nvSpPr>
          <p:spPr>
            <a:xfrm>
              <a:off x="3753269" y="4283750"/>
              <a:ext cx="17678" cy="38507"/>
            </a:xfrm>
            <a:custGeom>
              <a:rect b="b" l="l" r="r" t="t"/>
              <a:pathLst>
                <a:path extrusionOk="0" h="1161" w="533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lnTo>
                    <a:pt x="1" y="895"/>
                  </a:lnTo>
                  <a:cubicBezTo>
                    <a:pt x="1" y="1042"/>
                    <a:pt x="120" y="1160"/>
                    <a:pt x="267" y="1160"/>
                  </a:cubicBezTo>
                  <a:cubicBezTo>
                    <a:pt x="414" y="1160"/>
                    <a:pt x="533" y="1042"/>
                    <a:pt x="533" y="895"/>
                  </a:cubicBezTo>
                  <a:lnTo>
                    <a:pt x="533" y="266"/>
                  </a:lnTo>
                  <a:cubicBezTo>
                    <a:pt x="533" y="119"/>
                    <a:pt x="414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8" name="Google Shape;1588;p47"/>
            <p:cNvSpPr/>
            <p:nvPr/>
          </p:nvSpPr>
          <p:spPr>
            <a:xfrm>
              <a:off x="3777083" y="4283750"/>
              <a:ext cx="17645" cy="38507"/>
            </a:xfrm>
            <a:custGeom>
              <a:rect b="b" l="l" r="r" t="t"/>
              <a:pathLst>
                <a:path extrusionOk="0" h="1161" w="532">
                  <a:moveTo>
                    <a:pt x="266" y="0"/>
                  </a:moveTo>
                  <a:cubicBezTo>
                    <a:pt x="119" y="0"/>
                    <a:pt x="1" y="119"/>
                    <a:pt x="1" y="266"/>
                  </a:cubicBezTo>
                  <a:lnTo>
                    <a:pt x="1" y="895"/>
                  </a:lnTo>
                  <a:cubicBezTo>
                    <a:pt x="1" y="1042"/>
                    <a:pt x="120" y="1160"/>
                    <a:pt x="266" y="1160"/>
                  </a:cubicBezTo>
                  <a:cubicBezTo>
                    <a:pt x="412" y="1160"/>
                    <a:pt x="531" y="1042"/>
                    <a:pt x="531" y="895"/>
                  </a:cubicBezTo>
                  <a:lnTo>
                    <a:pt x="531" y="266"/>
                  </a:lnTo>
                  <a:cubicBezTo>
                    <a:pt x="531" y="119"/>
                    <a:pt x="412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9" name="Google Shape;1589;p47"/>
            <p:cNvSpPr/>
            <p:nvPr/>
          </p:nvSpPr>
          <p:spPr>
            <a:xfrm>
              <a:off x="3800864" y="4283750"/>
              <a:ext cx="17678" cy="38507"/>
            </a:xfrm>
            <a:custGeom>
              <a:rect b="b" l="l" r="r" t="t"/>
              <a:pathLst>
                <a:path extrusionOk="0" h="1161" w="533">
                  <a:moveTo>
                    <a:pt x="266" y="0"/>
                  </a:moveTo>
                  <a:cubicBezTo>
                    <a:pt x="119" y="0"/>
                    <a:pt x="0" y="119"/>
                    <a:pt x="0" y="266"/>
                  </a:cubicBezTo>
                  <a:lnTo>
                    <a:pt x="0" y="895"/>
                  </a:lnTo>
                  <a:cubicBezTo>
                    <a:pt x="0" y="1042"/>
                    <a:pt x="119" y="1160"/>
                    <a:pt x="266" y="1160"/>
                  </a:cubicBezTo>
                  <a:cubicBezTo>
                    <a:pt x="413" y="1160"/>
                    <a:pt x="532" y="1042"/>
                    <a:pt x="532" y="895"/>
                  </a:cubicBezTo>
                  <a:lnTo>
                    <a:pt x="532" y="266"/>
                  </a:lnTo>
                  <a:cubicBezTo>
                    <a:pt x="532" y="119"/>
                    <a:pt x="413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0" name="Google Shape;1590;p47"/>
            <p:cNvSpPr/>
            <p:nvPr/>
          </p:nvSpPr>
          <p:spPr>
            <a:xfrm>
              <a:off x="3824612" y="4283750"/>
              <a:ext cx="17678" cy="38507"/>
            </a:xfrm>
            <a:custGeom>
              <a:rect b="b" l="l" r="r" t="t"/>
              <a:pathLst>
                <a:path extrusionOk="0" h="1161" w="533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lnTo>
                    <a:pt x="1" y="895"/>
                  </a:lnTo>
                  <a:cubicBezTo>
                    <a:pt x="1" y="1042"/>
                    <a:pt x="120" y="1160"/>
                    <a:pt x="267" y="1160"/>
                  </a:cubicBezTo>
                  <a:cubicBezTo>
                    <a:pt x="414" y="1160"/>
                    <a:pt x="533" y="1042"/>
                    <a:pt x="533" y="895"/>
                  </a:cubicBezTo>
                  <a:lnTo>
                    <a:pt x="533" y="266"/>
                  </a:lnTo>
                  <a:cubicBezTo>
                    <a:pt x="533" y="119"/>
                    <a:pt x="414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4" name="Shape 1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5" name="Google Shape;1595;p48"/>
          <p:cNvSpPr txBox="1"/>
          <p:nvPr>
            <p:ph type="title"/>
          </p:nvPr>
        </p:nvSpPr>
        <p:spPr>
          <a:xfrm>
            <a:off x="720000" y="1806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FINDING PROTOTYPE POLLUTION SOURCES MANUALLY</a:t>
            </a:r>
            <a:endParaRPr sz="3100"/>
          </a:p>
        </p:txBody>
      </p:sp>
      <p:pic>
        <p:nvPicPr>
          <p:cNvPr id="1596" name="Google Shape;1596;p48"/>
          <p:cNvPicPr preferRelativeResize="0"/>
          <p:nvPr/>
        </p:nvPicPr>
        <p:blipFill rotWithShape="1">
          <a:blip r:embed="rId3">
            <a:alphaModFix/>
          </a:blip>
          <a:srcRect b="8336" l="18647" r="8852" t="7960"/>
          <a:stretch/>
        </p:blipFill>
        <p:spPr>
          <a:xfrm rot="-1406552">
            <a:off x="256993" y="4093096"/>
            <a:ext cx="1025168" cy="665781"/>
          </a:xfrm>
          <a:prstGeom prst="rect">
            <a:avLst/>
          </a:prstGeom>
          <a:noFill/>
          <a:ln>
            <a:noFill/>
          </a:ln>
        </p:spPr>
      </p:pic>
      <p:sp>
        <p:nvSpPr>
          <p:cNvPr id="1597" name="Google Shape;1597;p48"/>
          <p:cNvSpPr txBox="1"/>
          <p:nvPr/>
        </p:nvSpPr>
        <p:spPr>
          <a:xfrm>
            <a:off x="891025" y="1317338"/>
            <a:ext cx="72663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You need to try different ways of adding an arbitrary property to </a:t>
            </a:r>
            <a:r>
              <a:rPr lang="en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Object.prototype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until you find a source that works.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It involves the following high-level steps: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98" name="Google Shape;1598;p48"/>
          <p:cNvSpPr txBox="1"/>
          <p:nvPr/>
        </p:nvSpPr>
        <p:spPr>
          <a:xfrm>
            <a:off x="891025" y="2148650"/>
            <a:ext cx="72663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Try injection via the query string, URL fragment, and any JSON input.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If you check on your browser console, inspect </a:t>
            </a:r>
            <a:r>
              <a:rPr lang="en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Object.prototype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to see if you have successfully polluted it: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99" name="Google Shape;1599;p48"/>
          <p:cNvSpPr txBox="1"/>
          <p:nvPr/>
        </p:nvSpPr>
        <p:spPr>
          <a:xfrm>
            <a:off x="891025" y="3484875"/>
            <a:ext cx="7266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600" name="Google Shape;1600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07075" y="2712638"/>
            <a:ext cx="6850250" cy="4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1" name="Google Shape;1601;p48"/>
          <p:cNvPicPr preferRelativeResize="0"/>
          <p:nvPr/>
        </p:nvPicPr>
        <p:blipFill rotWithShape="1">
          <a:blip r:embed="rId5">
            <a:alphaModFix/>
          </a:blip>
          <a:srcRect b="0" l="0" r="29173" t="71133"/>
          <a:stretch/>
        </p:blipFill>
        <p:spPr>
          <a:xfrm>
            <a:off x="1509363" y="3979500"/>
            <a:ext cx="6445674" cy="439650"/>
          </a:xfrm>
          <a:prstGeom prst="rect">
            <a:avLst/>
          </a:prstGeom>
          <a:noFill/>
          <a:ln>
            <a:noFill/>
          </a:ln>
        </p:spPr>
      </p:pic>
      <p:sp>
        <p:nvSpPr>
          <p:cNvPr id="1602" name="Google Shape;1602;p48"/>
          <p:cNvSpPr/>
          <p:nvPr/>
        </p:nvSpPr>
        <p:spPr>
          <a:xfrm rot="5400000">
            <a:off x="56350" y="244392"/>
            <a:ext cx="956100" cy="828600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733C9B">
              <a:alpha val="33020"/>
            </a:srgbClr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03" name="Google Shape;1603;p48"/>
          <p:cNvGrpSpPr/>
          <p:nvPr/>
        </p:nvGrpSpPr>
        <p:grpSpPr>
          <a:xfrm>
            <a:off x="266052" y="415058"/>
            <a:ext cx="536674" cy="487324"/>
            <a:chOff x="3310483" y="4029687"/>
            <a:chExt cx="601990" cy="546634"/>
          </a:xfrm>
        </p:grpSpPr>
        <p:sp>
          <p:nvSpPr>
            <p:cNvPr id="1604" name="Google Shape;1604;p48"/>
            <p:cNvSpPr/>
            <p:nvPr/>
          </p:nvSpPr>
          <p:spPr>
            <a:xfrm>
              <a:off x="3310483" y="4029687"/>
              <a:ext cx="601990" cy="546634"/>
            </a:xfrm>
            <a:custGeom>
              <a:rect b="b" l="l" r="r" t="t"/>
              <a:pathLst>
                <a:path extrusionOk="0" h="16481" w="18150">
                  <a:moveTo>
                    <a:pt x="17530" y="531"/>
                  </a:moveTo>
                  <a:cubicBezTo>
                    <a:pt x="17578" y="531"/>
                    <a:pt x="17618" y="572"/>
                    <a:pt x="17618" y="621"/>
                  </a:cubicBezTo>
                  <a:lnTo>
                    <a:pt x="17618" y="10200"/>
                  </a:lnTo>
                  <a:lnTo>
                    <a:pt x="17387" y="10200"/>
                  </a:lnTo>
                  <a:lnTo>
                    <a:pt x="17387" y="1029"/>
                  </a:lnTo>
                  <a:cubicBezTo>
                    <a:pt x="17387" y="881"/>
                    <a:pt x="17269" y="763"/>
                    <a:pt x="17122" y="763"/>
                  </a:cubicBezTo>
                  <a:lnTo>
                    <a:pt x="15102" y="763"/>
                  </a:lnTo>
                  <a:cubicBezTo>
                    <a:pt x="14955" y="763"/>
                    <a:pt x="14836" y="881"/>
                    <a:pt x="14836" y="1029"/>
                  </a:cubicBezTo>
                  <a:cubicBezTo>
                    <a:pt x="14836" y="1175"/>
                    <a:pt x="14955" y="1294"/>
                    <a:pt x="15102" y="1294"/>
                  </a:cubicBezTo>
                  <a:lnTo>
                    <a:pt x="16855" y="1294"/>
                  </a:lnTo>
                  <a:lnTo>
                    <a:pt x="16855" y="10200"/>
                  </a:lnTo>
                  <a:lnTo>
                    <a:pt x="1295" y="10200"/>
                  </a:lnTo>
                  <a:lnTo>
                    <a:pt x="1295" y="1294"/>
                  </a:lnTo>
                  <a:lnTo>
                    <a:pt x="13506" y="1294"/>
                  </a:lnTo>
                  <a:cubicBezTo>
                    <a:pt x="13653" y="1294"/>
                    <a:pt x="13772" y="1175"/>
                    <a:pt x="13772" y="1029"/>
                  </a:cubicBezTo>
                  <a:cubicBezTo>
                    <a:pt x="13772" y="881"/>
                    <a:pt x="13653" y="763"/>
                    <a:pt x="13506" y="763"/>
                  </a:cubicBezTo>
                  <a:lnTo>
                    <a:pt x="1029" y="763"/>
                  </a:lnTo>
                  <a:cubicBezTo>
                    <a:pt x="882" y="763"/>
                    <a:pt x="763" y="881"/>
                    <a:pt x="763" y="1029"/>
                  </a:cubicBezTo>
                  <a:lnTo>
                    <a:pt x="763" y="10200"/>
                  </a:lnTo>
                  <a:lnTo>
                    <a:pt x="532" y="10200"/>
                  </a:lnTo>
                  <a:lnTo>
                    <a:pt x="532" y="621"/>
                  </a:lnTo>
                  <a:cubicBezTo>
                    <a:pt x="532" y="572"/>
                    <a:pt x="573" y="531"/>
                    <a:pt x="620" y="531"/>
                  </a:cubicBezTo>
                  <a:close/>
                  <a:moveTo>
                    <a:pt x="10035" y="10732"/>
                  </a:moveTo>
                  <a:lnTo>
                    <a:pt x="10035" y="11085"/>
                  </a:lnTo>
                  <a:lnTo>
                    <a:pt x="8117" y="11085"/>
                  </a:lnTo>
                  <a:lnTo>
                    <a:pt x="8117" y="10732"/>
                  </a:lnTo>
                  <a:close/>
                  <a:moveTo>
                    <a:pt x="10453" y="13143"/>
                  </a:moveTo>
                  <a:lnTo>
                    <a:pt x="10453" y="14651"/>
                  </a:lnTo>
                  <a:lnTo>
                    <a:pt x="7697" y="14651"/>
                  </a:lnTo>
                  <a:lnTo>
                    <a:pt x="7697" y="13143"/>
                  </a:lnTo>
                  <a:close/>
                  <a:moveTo>
                    <a:pt x="621" y="1"/>
                  </a:moveTo>
                  <a:cubicBezTo>
                    <a:pt x="278" y="1"/>
                    <a:pt x="0" y="279"/>
                    <a:pt x="0" y="621"/>
                  </a:cubicBezTo>
                  <a:lnTo>
                    <a:pt x="0" y="12495"/>
                  </a:lnTo>
                  <a:cubicBezTo>
                    <a:pt x="0" y="12852"/>
                    <a:pt x="291" y="13143"/>
                    <a:pt x="648" y="13143"/>
                  </a:cubicBezTo>
                  <a:lnTo>
                    <a:pt x="3368" y="13143"/>
                  </a:lnTo>
                  <a:cubicBezTo>
                    <a:pt x="3515" y="13143"/>
                    <a:pt x="3634" y="13024"/>
                    <a:pt x="3634" y="12877"/>
                  </a:cubicBezTo>
                  <a:cubicBezTo>
                    <a:pt x="3634" y="12730"/>
                    <a:pt x="3515" y="12611"/>
                    <a:pt x="3368" y="12611"/>
                  </a:cubicBezTo>
                  <a:lnTo>
                    <a:pt x="648" y="12611"/>
                  </a:lnTo>
                  <a:cubicBezTo>
                    <a:pt x="585" y="12611"/>
                    <a:pt x="532" y="12558"/>
                    <a:pt x="532" y="12495"/>
                  </a:cubicBezTo>
                  <a:lnTo>
                    <a:pt x="532" y="10732"/>
                  </a:lnTo>
                  <a:lnTo>
                    <a:pt x="7585" y="10732"/>
                  </a:lnTo>
                  <a:lnTo>
                    <a:pt x="7585" y="11161"/>
                  </a:lnTo>
                  <a:cubicBezTo>
                    <a:pt x="7585" y="11413"/>
                    <a:pt x="7789" y="11617"/>
                    <a:pt x="8042" y="11617"/>
                  </a:cubicBezTo>
                  <a:lnTo>
                    <a:pt x="10110" y="11617"/>
                  </a:lnTo>
                  <a:cubicBezTo>
                    <a:pt x="10361" y="11617"/>
                    <a:pt x="10566" y="11413"/>
                    <a:pt x="10566" y="11161"/>
                  </a:cubicBezTo>
                  <a:lnTo>
                    <a:pt x="10566" y="10732"/>
                  </a:lnTo>
                  <a:lnTo>
                    <a:pt x="17618" y="10732"/>
                  </a:lnTo>
                  <a:lnTo>
                    <a:pt x="17618" y="12495"/>
                  </a:lnTo>
                  <a:cubicBezTo>
                    <a:pt x="17618" y="12558"/>
                    <a:pt x="17566" y="12611"/>
                    <a:pt x="17503" y="12611"/>
                  </a:cubicBezTo>
                  <a:lnTo>
                    <a:pt x="5140" y="12611"/>
                  </a:lnTo>
                  <a:cubicBezTo>
                    <a:pt x="4993" y="12611"/>
                    <a:pt x="4874" y="12730"/>
                    <a:pt x="4874" y="12877"/>
                  </a:cubicBezTo>
                  <a:cubicBezTo>
                    <a:pt x="4874" y="13024"/>
                    <a:pt x="4993" y="13143"/>
                    <a:pt x="5140" y="13143"/>
                  </a:cubicBezTo>
                  <a:lnTo>
                    <a:pt x="7165" y="13143"/>
                  </a:lnTo>
                  <a:lnTo>
                    <a:pt x="7165" y="14651"/>
                  </a:lnTo>
                  <a:lnTo>
                    <a:pt x="3878" y="14651"/>
                  </a:lnTo>
                  <a:cubicBezTo>
                    <a:pt x="3536" y="14651"/>
                    <a:pt x="3258" y="14929"/>
                    <a:pt x="3258" y="15271"/>
                  </a:cubicBezTo>
                  <a:lnTo>
                    <a:pt x="3258" y="15861"/>
                  </a:lnTo>
                  <a:cubicBezTo>
                    <a:pt x="3258" y="16203"/>
                    <a:pt x="3536" y="16481"/>
                    <a:pt x="3878" y="16481"/>
                  </a:cubicBezTo>
                  <a:lnTo>
                    <a:pt x="11663" y="16481"/>
                  </a:lnTo>
                  <a:cubicBezTo>
                    <a:pt x="11810" y="16481"/>
                    <a:pt x="11929" y="16362"/>
                    <a:pt x="11929" y="16215"/>
                  </a:cubicBezTo>
                  <a:cubicBezTo>
                    <a:pt x="11929" y="16068"/>
                    <a:pt x="11810" y="15949"/>
                    <a:pt x="11663" y="15949"/>
                  </a:cubicBezTo>
                  <a:lnTo>
                    <a:pt x="3878" y="15949"/>
                  </a:lnTo>
                  <a:cubicBezTo>
                    <a:pt x="3830" y="15949"/>
                    <a:pt x="3790" y="15908"/>
                    <a:pt x="3790" y="15861"/>
                  </a:cubicBezTo>
                  <a:lnTo>
                    <a:pt x="3790" y="15271"/>
                  </a:lnTo>
                  <a:cubicBezTo>
                    <a:pt x="3790" y="15223"/>
                    <a:pt x="3830" y="15182"/>
                    <a:pt x="3878" y="15182"/>
                  </a:cubicBezTo>
                  <a:lnTo>
                    <a:pt x="14272" y="15182"/>
                  </a:lnTo>
                  <a:cubicBezTo>
                    <a:pt x="14320" y="15182"/>
                    <a:pt x="14360" y="15223"/>
                    <a:pt x="14360" y="15271"/>
                  </a:cubicBezTo>
                  <a:lnTo>
                    <a:pt x="14360" y="15861"/>
                  </a:lnTo>
                  <a:cubicBezTo>
                    <a:pt x="14360" y="15909"/>
                    <a:pt x="14320" y="15949"/>
                    <a:pt x="14272" y="15949"/>
                  </a:cubicBezTo>
                  <a:lnTo>
                    <a:pt x="13293" y="15949"/>
                  </a:lnTo>
                  <a:cubicBezTo>
                    <a:pt x="13147" y="15949"/>
                    <a:pt x="13028" y="16068"/>
                    <a:pt x="13028" y="16215"/>
                  </a:cubicBezTo>
                  <a:cubicBezTo>
                    <a:pt x="13028" y="16362"/>
                    <a:pt x="13147" y="16481"/>
                    <a:pt x="13293" y="16481"/>
                  </a:cubicBezTo>
                  <a:lnTo>
                    <a:pt x="14272" y="16481"/>
                  </a:lnTo>
                  <a:cubicBezTo>
                    <a:pt x="14614" y="16481"/>
                    <a:pt x="14892" y="16203"/>
                    <a:pt x="14892" y="15861"/>
                  </a:cubicBezTo>
                  <a:lnTo>
                    <a:pt x="14892" y="15271"/>
                  </a:lnTo>
                  <a:cubicBezTo>
                    <a:pt x="14892" y="14929"/>
                    <a:pt x="14614" y="14651"/>
                    <a:pt x="14272" y="14651"/>
                  </a:cubicBezTo>
                  <a:lnTo>
                    <a:pt x="10985" y="14651"/>
                  </a:lnTo>
                  <a:lnTo>
                    <a:pt x="10985" y="13143"/>
                  </a:lnTo>
                  <a:lnTo>
                    <a:pt x="17503" y="13143"/>
                  </a:lnTo>
                  <a:cubicBezTo>
                    <a:pt x="17859" y="13143"/>
                    <a:pt x="18150" y="12852"/>
                    <a:pt x="18150" y="12495"/>
                  </a:cubicBezTo>
                  <a:lnTo>
                    <a:pt x="18150" y="621"/>
                  </a:lnTo>
                  <a:cubicBezTo>
                    <a:pt x="18150" y="279"/>
                    <a:pt x="17872" y="1"/>
                    <a:pt x="175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5" name="Google Shape;1605;p48"/>
            <p:cNvSpPr/>
            <p:nvPr/>
          </p:nvSpPr>
          <p:spPr>
            <a:xfrm>
              <a:off x="3801030" y="4406437"/>
              <a:ext cx="17678" cy="17678"/>
            </a:xfrm>
            <a:custGeom>
              <a:rect b="b" l="l" r="r" t="t"/>
              <a:pathLst>
                <a:path extrusionOk="0" h="533" w="533">
                  <a:moveTo>
                    <a:pt x="266" y="0"/>
                  </a:moveTo>
                  <a:cubicBezTo>
                    <a:pt x="196" y="0"/>
                    <a:pt x="128" y="28"/>
                    <a:pt x="78" y="77"/>
                  </a:cubicBezTo>
                  <a:cubicBezTo>
                    <a:pt x="28" y="128"/>
                    <a:pt x="0" y="195"/>
                    <a:pt x="0" y="266"/>
                  </a:cubicBezTo>
                  <a:cubicBezTo>
                    <a:pt x="0" y="336"/>
                    <a:pt x="28" y="405"/>
                    <a:pt x="78" y="454"/>
                  </a:cubicBezTo>
                  <a:cubicBezTo>
                    <a:pt x="128" y="504"/>
                    <a:pt x="197" y="532"/>
                    <a:pt x="266" y="532"/>
                  </a:cubicBezTo>
                  <a:cubicBezTo>
                    <a:pt x="336" y="532"/>
                    <a:pt x="405" y="504"/>
                    <a:pt x="454" y="454"/>
                  </a:cubicBezTo>
                  <a:cubicBezTo>
                    <a:pt x="504" y="405"/>
                    <a:pt x="532" y="336"/>
                    <a:pt x="532" y="266"/>
                  </a:cubicBezTo>
                  <a:cubicBezTo>
                    <a:pt x="532" y="195"/>
                    <a:pt x="504" y="128"/>
                    <a:pt x="454" y="77"/>
                  </a:cubicBezTo>
                  <a:cubicBezTo>
                    <a:pt x="405" y="28"/>
                    <a:pt x="336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6" name="Google Shape;1606;p48"/>
            <p:cNvSpPr/>
            <p:nvPr/>
          </p:nvSpPr>
          <p:spPr>
            <a:xfrm>
              <a:off x="3828659" y="4406437"/>
              <a:ext cx="17645" cy="17678"/>
            </a:xfrm>
            <a:custGeom>
              <a:rect b="b" l="l" r="r" t="t"/>
              <a:pathLst>
                <a:path extrusionOk="0" h="533" w="532">
                  <a:moveTo>
                    <a:pt x="266" y="0"/>
                  </a:moveTo>
                  <a:cubicBezTo>
                    <a:pt x="195" y="0"/>
                    <a:pt x="127" y="28"/>
                    <a:pt x="77" y="77"/>
                  </a:cubicBezTo>
                  <a:cubicBezTo>
                    <a:pt x="28" y="128"/>
                    <a:pt x="0" y="195"/>
                    <a:pt x="0" y="266"/>
                  </a:cubicBezTo>
                  <a:cubicBezTo>
                    <a:pt x="0" y="336"/>
                    <a:pt x="28" y="404"/>
                    <a:pt x="77" y="454"/>
                  </a:cubicBezTo>
                  <a:cubicBezTo>
                    <a:pt x="127" y="504"/>
                    <a:pt x="195" y="532"/>
                    <a:pt x="266" y="532"/>
                  </a:cubicBezTo>
                  <a:cubicBezTo>
                    <a:pt x="336" y="532"/>
                    <a:pt x="404" y="504"/>
                    <a:pt x="454" y="454"/>
                  </a:cubicBezTo>
                  <a:cubicBezTo>
                    <a:pt x="503" y="404"/>
                    <a:pt x="532" y="336"/>
                    <a:pt x="532" y="266"/>
                  </a:cubicBezTo>
                  <a:cubicBezTo>
                    <a:pt x="532" y="195"/>
                    <a:pt x="503" y="128"/>
                    <a:pt x="454" y="77"/>
                  </a:cubicBezTo>
                  <a:cubicBezTo>
                    <a:pt x="404" y="28"/>
                    <a:pt x="336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7" name="Google Shape;1607;p48"/>
            <p:cNvSpPr/>
            <p:nvPr/>
          </p:nvSpPr>
          <p:spPr>
            <a:xfrm>
              <a:off x="3856254" y="4406437"/>
              <a:ext cx="17678" cy="17678"/>
            </a:xfrm>
            <a:custGeom>
              <a:rect b="b" l="l" r="r" t="t"/>
              <a:pathLst>
                <a:path extrusionOk="0" h="533" w="533">
                  <a:moveTo>
                    <a:pt x="267" y="0"/>
                  </a:moveTo>
                  <a:cubicBezTo>
                    <a:pt x="197" y="0"/>
                    <a:pt x="128" y="28"/>
                    <a:pt x="79" y="77"/>
                  </a:cubicBezTo>
                  <a:cubicBezTo>
                    <a:pt x="30" y="128"/>
                    <a:pt x="1" y="195"/>
                    <a:pt x="1" y="266"/>
                  </a:cubicBezTo>
                  <a:cubicBezTo>
                    <a:pt x="1" y="336"/>
                    <a:pt x="29" y="404"/>
                    <a:pt x="79" y="454"/>
                  </a:cubicBezTo>
                  <a:cubicBezTo>
                    <a:pt x="128" y="504"/>
                    <a:pt x="197" y="532"/>
                    <a:pt x="267" y="532"/>
                  </a:cubicBezTo>
                  <a:cubicBezTo>
                    <a:pt x="337" y="532"/>
                    <a:pt x="405" y="504"/>
                    <a:pt x="455" y="454"/>
                  </a:cubicBezTo>
                  <a:cubicBezTo>
                    <a:pt x="504" y="404"/>
                    <a:pt x="533" y="336"/>
                    <a:pt x="533" y="266"/>
                  </a:cubicBezTo>
                  <a:cubicBezTo>
                    <a:pt x="533" y="195"/>
                    <a:pt x="504" y="128"/>
                    <a:pt x="455" y="77"/>
                  </a:cubicBezTo>
                  <a:cubicBezTo>
                    <a:pt x="405" y="28"/>
                    <a:pt x="337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8" name="Google Shape;1608;p48"/>
            <p:cNvSpPr/>
            <p:nvPr/>
          </p:nvSpPr>
          <p:spPr>
            <a:xfrm>
              <a:off x="3377083" y="4115292"/>
              <a:ext cx="49917" cy="59502"/>
            </a:xfrm>
            <a:custGeom>
              <a:rect b="b" l="l" r="r" t="t"/>
              <a:pathLst>
                <a:path extrusionOk="0" h="1794" w="1505">
                  <a:moveTo>
                    <a:pt x="752" y="533"/>
                  </a:moveTo>
                  <a:cubicBezTo>
                    <a:pt x="874" y="533"/>
                    <a:pt x="973" y="632"/>
                    <a:pt x="973" y="753"/>
                  </a:cubicBezTo>
                  <a:lnTo>
                    <a:pt x="973" y="1041"/>
                  </a:lnTo>
                  <a:cubicBezTo>
                    <a:pt x="973" y="1163"/>
                    <a:pt x="874" y="1262"/>
                    <a:pt x="752" y="1262"/>
                  </a:cubicBezTo>
                  <a:cubicBezTo>
                    <a:pt x="631" y="1262"/>
                    <a:pt x="532" y="1163"/>
                    <a:pt x="532" y="1041"/>
                  </a:cubicBezTo>
                  <a:lnTo>
                    <a:pt x="532" y="753"/>
                  </a:lnTo>
                  <a:cubicBezTo>
                    <a:pt x="532" y="632"/>
                    <a:pt x="631" y="533"/>
                    <a:pt x="752" y="533"/>
                  </a:cubicBezTo>
                  <a:close/>
                  <a:moveTo>
                    <a:pt x="752" y="1"/>
                  </a:moveTo>
                  <a:cubicBezTo>
                    <a:pt x="338" y="1"/>
                    <a:pt x="1" y="339"/>
                    <a:pt x="1" y="753"/>
                  </a:cubicBezTo>
                  <a:lnTo>
                    <a:pt x="1" y="1041"/>
                  </a:lnTo>
                  <a:cubicBezTo>
                    <a:pt x="1" y="1456"/>
                    <a:pt x="338" y="1793"/>
                    <a:pt x="752" y="1793"/>
                  </a:cubicBezTo>
                  <a:cubicBezTo>
                    <a:pt x="1167" y="1793"/>
                    <a:pt x="1505" y="1456"/>
                    <a:pt x="1505" y="1041"/>
                  </a:cubicBezTo>
                  <a:lnTo>
                    <a:pt x="1505" y="753"/>
                  </a:lnTo>
                  <a:cubicBezTo>
                    <a:pt x="1505" y="339"/>
                    <a:pt x="1167" y="1"/>
                    <a:pt x="7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9" name="Google Shape;1609;p48"/>
            <p:cNvSpPr/>
            <p:nvPr/>
          </p:nvSpPr>
          <p:spPr>
            <a:xfrm>
              <a:off x="3464314" y="4115292"/>
              <a:ext cx="49917" cy="59502"/>
            </a:xfrm>
            <a:custGeom>
              <a:rect b="b" l="l" r="r" t="t"/>
              <a:pathLst>
                <a:path extrusionOk="0" h="1794" w="1505">
                  <a:moveTo>
                    <a:pt x="753" y="533"/>
                  </a:moveTo>
                  <a:cubicBezTo>
                    <a:pt x="874" y="533"/>
                    <a:pt x="973" y="632"/>
                    <a:pt x="973" y="753"/>
                  </a:cubicBezTo>
                  <a:lnTo>
                    <a:pt x="973" y="1041"/>
                  </a:lnTo>
                  <a:cubicBezTo>
                    <a:pt x="973" y="1163"/>
                    <a:pt x="874" y="1262"/>
                    <a:pt x="753" y="1262"/>
                  </a:cubicBezTo>
                  <a:cubicBezTo>
                    <a:pt x="631" y="1262"/>
                    <a:pt x="532" y="1163"/>
                    <a:pt x="532" y="1041"/>
                  </a:cubicBezTo>
                  <a:lnTo>
                    <a:pt x="532" y="753"/>
                  </a:lnTo>
                  <a:cubicBezTo>
                    <a:pt x="532" y="632"/>
                    <a:pt x="631" y="533"/>
                    <a:pt x="753" y="533"/>
                  </a:cubicBezTo>
                  <a:close/>
                  <a:moveTo>
                    <a:pt x="753" y="1"/>
                  </a:moveTo>
                  <a:cubicBezTo>
                    <a:pt x="338" y="1"/>
                    <a:pt x="0" y="339"/>
                    <a:pt x="0" y="753"/>
                  </a:cubicBezTo>
                  <a:lnTo>
                    <a:pt x="0" y="1041"/>
                  </a:lnTo>
                  <a:cubicBezTo>
                    <a:pt x="0" y="1456"/>
                    <a:pt x="338" y="1793"/>
                    <a:pt x="753" y="1793"/>
                  </a:cubicBezTo>
                  <a:cubicBezTo>
                    <a:pt x="1167" y="1793"/>
                    <a:pt x="1504" y="1456"/>
                    <a:pt x="1504" y="1041"/>
                  </a:cubicBezTo>
                  <a:lnTo>
                    <a:pt x="1504" y="753"/>
                  </a:lnTo>
                  <a:cubicBezTo>
                    <a:pt x="1504" y="339"/>
                    <a:pt x="1167" y="1"/>
                    <a:pt x="7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0" name="Google Shape;1610;p48"/>
            <p:cNvSpPr/>
            <p:nvPr/>
          </p:nvSpPr>
          <p:spPr>
            <a:xfrm>
              <a:off x="3583750" y="4115292"/>
              <a:ext cx="49950" cy="59502"/>
            </a:xfrm>
            <a:custGeom>
              <a:rect b="b" l="l" r="r" t="t"/>
              <a:pathLst>
                <a:path extrusionOk="0" h="1794" w="1506">
                  <a:moveTo>
                    <a:pt x="752" y="533"/>
                  </a:moveTo>
                  <a:cubicBezTo>
                    <a:pt x="875" y="533"/>
                    <a:pt x="973" y="632"/>
                    <a:pt x="973" y="753"/>
                  </a:cubicBezTo>
                  <a:lnTo>
                    <a:pt x="973" y="1041"/>
                  </a:lnTo>
                  <a:cubicBezTo>
                    <a:pt x="973" y="1163"/>
                    <a:pt x="875" y="1262"/>
                    <a:pt x="752" y="1262"/>
                  </a:cubicBezTo>
                  <a:cubicBezTo>
                    <a:pt x="631" y="1262"/>
                    <a:pt x="533" y="1163"/>
                    <a:pt x="533" y="1041"/>
                  </a:cubicBezTo>
                  <a:lnTo>
                    <a:pt x="533" y="753"/>
                  </a:lnTo>
                  <a:cubicBezTo>
                    <a:pt x="533" y="632"/>
                    <a:pt x="631" y="533"/>
                    <a:pt x="752" y="533"/>
                  </a:cubicBezTo>
                  <a:close/>
                  <a:moveTo>
                    <a:pt x="752" y="1"/>
                  </a:moveTo>
                  <a:cubicBezTo>
                    <a:pt x="338" y="1"/>
                    <a:pt x="1" y="339"/>
                    <a:pt x="1" y="753"/>
                  </a:cubicBezTo>
                  <a:lnTo>
                    <a:pt x="1" y="1041"/>
                  </a:lnTo>
                  <a:cubicBezTo>
                    <a:pt x="1" y="1456"/>
                    <a:pt x="338" y="1793"/>
                    <a:pt x="752" y="1793"/>
                  </a:cubicBezTo>
                  <a:cubicBezTo>
                    <a:pt x="1167" y="1793"/>
                    <a:pt x="1505" y="1456"/>
                    <a:pt x="1505" y="1041"/>
                  </a:cubicBezTo>
                  <a:lnTo>
                    <a:pt x="1505" y="753"/>
                  </a:lnTo>
                  <a:cubicBezTo>
                    <a:pt x="1505" y="339"/>
                    <a:pt x="1167" y="1"/>
                    <a:pt x="7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1" name="Google Shape;1611;p48"/>
            <p:cNvSpPr/>
            <p:nvPr/>
          </p:nvSpPr>
          <p:spPr>
            <a:xfrm>
              <a:off x="3638675" y="4115292"/>
              <a:ext cx="49950" cy="59502"/>
            </a:xfrm>
            <a:custGeom>
              <a:rect b="b" l="l" r="r" t="t"/>
              <a:pathLst>
                <a:path extrusionOk="0" h="1794" w="1506">
                  <a:moveTo>
                    <a:pt x="754" y="533"/>
                  </a:moveTo>
                  <a:cubicBezTo>
                    <a:pt x="875" y="533"/>
                    <a:pt x="973" y="632"/>
                    <a:pt x="973" y="753"/>
                  </a:cubicBezTo>
                  <a:lnTo>
                    <a:pt x="973" y="1041"/>
                  </a:lnTo>
                  <a:cubicBezTo>
                    <a:pt x="973" y="1163"/>
                    <a:pt x="875" y="1262"/>
                    <a:pt x="754" y="1262"/>
                  </a:cubicBezTo>
                  <a:cubicBezTo>
                    <a:pt x="631" y="1262"/>
                    <a:pt x="533" y="1163"/>
                    <a:pt x="533" y="1041"/>
                  </a:cubicBezTo>
                  <a:lnTo>
                    <a:pt x="533" y="753"/>
                  </a:lnTo>
                  <a:cubicBezTo>
                    <a:pt x="533" y="632"/>
                    <a:pt x="631" y="533"/>
                    <a:pt x="754" y="533"/>
                  </a:cubicBezTo>
                  <a:close/>
                  <a:moveTo>
                    <a:pt x="754" y="1"/>
                  </a:moveTo>
                  <a:cubicBezTo>
                    <a:pt x="339" y="1"/>
                    <a:pt x="1" y="339"/>
                    <a:pt x="1" y="753"/>
                  </a:cubicBezTo>
                  <a:lnTo>
                    <a:pt x="1" y="1041"/>
                  </a:lnTo>
                  <a:cubicBezTo>
                    <a:pt x="1" y="1456"/>
                    <a:pt x="339" y="1793"/>
                    <a:pt x="754" y="1793"/>
                  </a:cubicBezTo>
                  <a:cubicBezTo>
                    <a:pt x="1168" y="1793"/>
                    <a:pt x="1505" y="1456"/>
                    <a:pt x="1505" y="1041"/>
                  </a:cubicBezTo>
                  <a:lnTo>
                    <a:pt x="1505" y="753"/>
                  </a:lnTo>
                  <a:cubicBezTo>
                    <a:pt x="1505" y="339"/>
                    <a:pt x="1168" y="1"/>
                    <a:pt x="7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2" name="Google Shape;1612;p48"/>
            <p:cNvSpPr/>
            <p:nvPr/>
          </p:nvSpPr>
          <p:spPr>
            <a:xfrm>
              <a:off x="3430416" y="4115292"/>
              <a:ext cx="26634" cy="59502"/>
            </a:xfrm>
            <a:custGeom>
              <a:rect b="b" l="l" r="r" t="t"/>
              <a:pathLst>
                <a:path extrusionOk="0" h="1794" w="803">
                  <a:moveTo>
                    <a:pt x="266" y="1"/>
                  </a:moveTo>
                  <a:cubicBezTo>
                    <a:pt x="120" y="1"/>
                    <a:pt x="0" y="120"/>
                    <a:pt x="0" y="267"/>
                  </a:cubicBezTo>
                  <a:cubicBezTo>
                    <a:pt x="0" y="414"/>
                    <a:pt x="120" y="533"/>
                    <a:pt x="266" y="533"/>
                  </a:cubicBezTo>
                  <a:lnTo>
                    <a:pt x="271" y="533"/>
                  </a:lnTo>
                  <a:lnTo>
                    <a:pt x="271" y="1528"/>
                  </a:lnTo>
                  <a:cubicBezTo>
                    <a:pt x="271" y="1674"/>
                    <a:pt x="390" y="1793"/>
                    <a:pt x="536" y="1793"/>
                  </a:cubicBezTo>
                  <a:cubicBezTo>
                    <a:pt x="683" y="1793"/>
                    <a:pt x="802" y="1674"/>
                    <a:pt x="802" y="1528"/>
                  </a:cubicBezTo>
                  <a:lnTo>
                    <a:pt x="802" y="267"/>
                  </a:lnTo>
                  <a:cubicBezTo>
                    <a:pt x="802" y="120"/>
                    <a:pt x="683" y="1"/>
                    <a:pt x="5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3" name="Google Shape;1613;p48"/>
            <p:cNvSpPr/>
            <p:nvPr/>
          </p:nvSpPr>
          <p:spPr>
            <a:xfrm>
              <a:off x="3516884" y="4115292"/>
              <a:ext cx="26634" cy="59502"/>
            </a:xfrm>
            <a:custGeom>
              <a:rect b="b" l="l" r="r" t="t"/>
              <a:pathLst>
                <a:path extrusionOk="0" h="1794" w="803"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cubicBezTo>
                    <a:pt x="0" y="414"/>
                    <a:pt x="119" y="533"/>
                    <a:pt x="266" y="533"/>
                  </a:cubicBezTo>
                  <a:lnTo>
                    <a:pt x="270" y="533"/>
                  </a:lnTo>
                  <a:lnTo>
                    <a:pt x="270" y="1528"/>
                  </a:lnTo>
                  <a:cubicBezTo>
                    <a:pt x="270" y="1674"/>
                    <a:pt x="389" y="1793"/>
                    <a:pt x="536" y="1793"/>
                  </a:cubicBezTo>
                  <a:cubicBezTo>
                    <a:pt x="683" y="1793"/>
                    <a:pt x="801" y="1674"/>
                    <a:pt x="801" y="1528"/>
                  </a:cubicBezTo>
                  <a:lnTo>
                    <a:pt x="801" y="267"/>
                  </a:lnTo>
                  <a:cubicBezTo>
                    <a:pt x="802" y="120"/>
                    <a:pt x="683" y="1"/>
                    <a:pt x="5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4" name="Google Shape;1614;p48"/>
            <p:cNvSpPr/>
            <p:nvPr/>
          </p:nvSpPr>
          <p:spPr>
            <a:xfrm>
              <a:off x="3549720" y="4115292"/>
              <a:ext cx="26600" cy="59502"/>
            </a:xfrm>
            <a:custGeom>
              <a:rect b="b" l="l" r="r" t="t"/>
              <a:pathLst>
                <a:path extrusionOk="0" h="1794" w="802"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cubicBezTo>
                    <a:pt x="0" y="414"/>
                    <a:pt x="119" y="533"/>
                    <a:pt x="266" y="533"/>
                  </a:cubicBezTo>
                  <a:lnTo>
                    <a:pt x="270" y="533"/>
                  </a:lnTo>
                  <a:lnTo>
                    <a:pt x="270" y="1528"/>
                  </a:lnTo>
                  <a:cubicBezTo>
                    <a:pt x="270" y="1674"/>
                    <a:pt x="389" y="1793"/>
                    <a:pt x="536" y="1793"/>
                  </a:cubicBezTo>
                  <a:cubicBezTo>
                    <a:pt x="683" y="1793"/>
                    <a:pt x="802" y="1674"/>
                    <a:pt x="802" y="1528"/>
                  </a:cubicBezTo>
                  <a:lnTo>
                    <a:pt x="802" y="267"/>
                  </a:lnTo>
                  <a:cubicBezTo>
                    <a:pt x="802" y="120"/>
                    <a:pt x="683" y="1"/>
                    <a:pt x="5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5" name="Google Shape;1615;p48"/>
            <p:cNvSpPr/>
            <p:nvPr/>
          </p:nvSpPr>
          <p:spPr>
            <a:xfrm>
              <a:off x="3638675" y="4190151"/>
              <a:ext cx="49950" cy="59502"/>
            </a:xfrm>
            <a:custGeom>
              <a:rect b="b" l="l" r="r" t="t"/>
              <a:pathLst>
                <a:path extrusionOk="0" h="1794" w="1506">
                  <a:moveTo>
                    <a:pt x="754" y="532"/>
                  </a:moveTo>
                  <a:cubicBezTo>
                    <a:pt x="875" y="532"/>
                    <a:pt x="973" y="631"/>
                    <a:pt x="973" y="753"/>
                  </a:cubicBezTo>
                  <a:lnTo>
                    <a:pt x="973" y="1041"/>
                  </a:lnTo>
                  <a:cubicBezTo>
                    <a:pt x="973" y="1163"/>
                    <a:pt x="875" y="1261"/>
                    <a:pt x="754" y="1261"/>
                  </a:cubicBezTo>
                  <a:cubicBezTo>
                    <a:pt x="631" y="1261"/>
                    <a:pt x="533" y="1163"/>
                    <a:pt x="533" y="1041"/>
                  </a:cubicBezTo>
                  <a:lnTo>
                    <a:pt x="533" y="753"/>
                  </a:lnTo>
                  <a:cubicBezTo>
                    <a:pt x="533" y="631"/>
                    <a:pt x="631" y="532"/>
                    <a:pt x="754" y="532"/>
                  </a:cubicBezTo>
                  <a:close/>
                  <a:moveTo>
                    <a:pt x="754" y="1"/>
                  </a:moveTo>
                  <a:cubicBezTo>
                    <a:pt x="339" y="1"/>
                    <a:pt x="1" y="338"/>
                    <a:pt x="1" y="753"/>
                  </a:cubicBezTo>
                  <a:lnTo>
                    <a:pt x="1" y="1041"/>
                  </a:lnTo>
                  <a:cubicBezTo>
                    <a:pt x="1" y="1455"/>
                    <a:pt x="339" y="1793"/>
                    <a:pt x="754" y="1793"/>
                  </a:cubicBezTo>
                  <a:cubicBezTo>
                    <a:pt x="1168" y="1793"/>
                    <a:pt x="1505" y="1455"/>
                    <a:pt x="1505" y="1041"/>
                  </a:cubicBezTo>
                  <a:lnTo>
                    <a:pt x="1505" y="753"/>
                  </a:lnTo>
                  <a:cubicBezTo>
                    <a:pt x="1505" y="338"/>
                    <a:pt x="1168" y="1"/>
                    <a:pt x="7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6" name="Google Shape;1616;p48"/>
            <p:cNvSpPr/>
            <p:nvPr/>
          </p:nvSpPr>
          <p:spPr>
            <a:xfrm>
              <a:off x="3551478" y="4190151"/>
              <a:ext cx="49917" cy="59502"/>
            </a:xfrm>
            <a:custGeom>
              <a:rect b="b" l="l" r="r" t="t"/>
              <a:pathLst>
                <a:path extrusionOk="0" h="1794" w="1505">
                  <a:moveTo>
                    <a:pt x="752" y="532"/>
                  </a:moveTo>
                  <a:cubicBezTo>
                    <a:pt x="874" y="532"/>
                    <a:pt x="973" y="631"/>
                    <a:pt x="973" y="753"/>
                  </a:cubicBezTo>
                  <a:lnTo>
                    <a:pt x="973" y="1041"/>
                  </a:lnTo>
                  <a:cubicBezTo>
                    <a:pt x="973" y="1163"/>
                    <a:pt x="874" y="1261"/>
                    <a:pt x="752" y="1261"/>
                  </a:cubicBezTo>
                  <a:cubicBezTo>
                    <a:pt x="631" y="1261"/>
                    <a:pt x="532" y="1163"/>
                    <a:pt x="532" y="1041"/>
                  </a:cubicBezTo>
                  <a:lnTo>
                    <a:pt x="532" y="753"/>
                  </a:lnTo>
                  <a:cubicBezTo>
                    <a:pt x="532" y="631"/>
                    <a:pt x="631" y="532"/>
                    <a:pt x="752" y="532"/>
                  </a:cubicBezTo>
                  <a:close/>
                  <a:moveTo>
                    <a:pt x="752" y="1"/>
                  </a:moveTo>
                  <a:cubicBezTo>
                    <a:pt x="337" y="1"/>
                    <a:pt x="0" y="338"/>
                    <a:pt x="0" y="753"/>
                  </a:cubicBezTo>
                  <a:lnTo>
                    <a:pt x="0" y="1041"/>
                  </a:lnTo>
                  <a:cubicBezTo>
                    <a:pt x="0" y="1455"/>
                    <a:pt x="337" y="1793"/>
                    <a:pt x="752" y="1793"/>
                  </a:cubicBezTo>
                  <a:cubicBezTo>
                    <a:pt x="1167" y="1793"/>
                    <a:pt x="1505" y="1455"/>
                    <a:pt x="1505" y="1041"/>
                  </a:cubicBezTo>
                  <a:lnTo>
                    <a:pt x="1505" y="753"/>
                  </a:lnTo>
                  <a:cubicBezTo>
                    <a:pt x="1505" y="338"/>
                    <a:pt x="1167" y="1"/>
                    <a:pt x="7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7" name="Google Shape;1617;p48"/>
            <p:cNvSpPr/>
            <p:nvPr/>
          </p:nvSpPr>
          <p:spPr>
            <a:xfrm>
              <a:off x="3432008" y="4190151"/>
              <a:ext cx="49917" cy="59502"/>
            </a:xfrm>
            <a:custGeom>
              <a:rect b="b" l="l" r="r" t="t"/>
              <a:pathLst>
                <a:path extrusionOk="0" h="1794" w="1505">
                  <a:moveTo>
                    <a:pt x="753" y="532"/>
                  </a:moveTo>
                  <a:cubicBezTo>
                    <a:pt x="874" y="532"/>
                    <a:pt x="973" y="631"/>
                    <a:pt x="973" y="753"/>
                  </a:cubicBezTo>
                  <a:lnTo>
                    <a:pt x="973" y="1041"/>
                  </a:lnTo>
                  <a:cubicBezTo>
                    <a:pt x="973" y="1163"/>
                    <a:pt x="874" y="1261"/>
                    <a:pt x="753" y="1261"/>
                  </a:cubicBezTo>
                  <a:cubicBezTo>
                    <a:pt x="631" y="1261"/>
                    <a:pt x="533" y="1163"/>
                    <a:pt x="533" y="1041"/>
                  </a:cubicBezTo>
                  <a:lnTo>
                    <a:pt x="533" y="753"/>
                  </a:lnTo>
                  <a:cubicBezTo>
                    <a:pt x="533" y="631"/>
                    <a:pt x="631" y="532"/>
                    <a:pt x="753" y="532"/>
                  </a:cubicBezTo>
                  <a:close/>
                  <a:moveTo>
                    <a:pt x="753" y="1"/>
                  </a:moveTo>
                  <a:cubicBezTo>
                    <a:pt x="338" y="1"/>
                    <a:pt x="1" y="338"/>
                    <a:pt x="1" y="753"/>
                  </a:cubicBezTo>
                  <a:lnTo>
                    <a:pt x="1" y="1041"/>
                  </a:lnTo>
                  <a:cubicBezTo>
                    <a:pt x="1" y="1455"/>
                    <a:pt x="338" y="1793"/>
                    <a:pt x="753" y="1793"/>
                  </a:cubicBezTo>
                  <a:cubicBezTo>
                    <a:pt x="1168" y="1793"/>
                    <a:pt x="1505" y="1455"/>
                    <a:pt x="1505" y="1041"/>
                  </a:cubicBezTo>
                  <a:lnTo>
                    <a:pt x="1505" y="753"/>
                  </a:lnTo>
                  <a:cubicBezTo>
                    <a:pt x="1505" y="338"/>
                    <a:pt x="1168" y="1"/>
                    <a:pt x="7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8" name="Google Shape;1618;p48"/>
            <p:cNvSpPr/>
            <p:nvPr/>
          </p:nvSpPr>
          <p:spPr>
            <a:xfrm>
              <a:off x="3377083" y="4190151"/>
              <a:ext cx="49917" cy="59502"/>
            </a:xfrm>
            <a:custGeom>
              <a:rect b="b" l="l" r="r" t="t"/>
              <a:pathLst>
                <a:path extrusionOk="0" h="1794" w="1505">
                  <a:moveTo>
                    <a:pt x="752" y="532"/>
                  </a:moveTo>
                  <a:cubicBezTo>
                    <a:pt x="874" y="532"/>
                    <a:pt x="973" y="631"/>
                    <a:pt x="973" y="753"/>
                  </a:cubicBezTo>
                  <a:lnTo>
                    <a:pt x="973" y="1041"/>
                  </a:lnTo>
                  <a:cubicBezTo>
                    <a:pt x="973" y="1163"/>
                    <a:pt x="874" y="1261"/>
                    <a:pt x="752" y="1261"/>
                  </a:cubicBezTo>
                  <a:cubicBezTo>
                    <a:pt x="631" y="1261"/>
                    <a:pt x="532" y="1163"/>
                    <a:pt x="532" y="1041"/>
                  </a:cubicBezTo>
                  <a:lnTo>
                    <a:pt x="532" y="753"/>
                  </a:lnTo>
                  <a:cubicBezTo>
                    <a:pt x="532" y="631"/>
                    <a:pt x="631" y="532"/>
                    <a:pt x="752" y="532"/>
                  </a:cubicBezTo>
                  <a:close/>
                  <a:moveTo>
                    <a:pt x="752" y="1"/>
                  </a:moveTo>
                  <a:cubicBezTo>
                    <a:pt x="338" y="1"/>
                    <a:pt x="1" y="338"/>
                    <a:pt x="1" y="753"/>
                  </a:cubicBezTo>
                  <a:lnTo>
                    <a:pt x="1" y="1041"/>
                  </a:lnTo>
                  <a:cubicBezTo>
                    <a:pt x="1" y="1455"/>
                    <a:pt x="338" y="1793"/>
                    <a:pt x="752" y="1793"/>
                  </a:cubicBezTo>
                  <a:cubicBezTo>
                    <a:pt x="1167" y="1793"/>
                    <a:pt x="1505" y="1455"/>
                    <a:pt x="1505" y="1041"/>
                  </a:cubicBezTo>
                  <a:lnTo>
                    <a:pt x="1505" y="753"/>
                  </a:lnTo>
                  <a:cubicBezTo>
                    <a:pt x="1505" y="338"/>
                    <a:pt x="1167" y="1"/>
                    <a:pt x="7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9" name="Google Shape;1619;p48"/>
            <p:cNvSpPr/>
            <p:nvPr/>
          </p:nvSpPr>
          <p:spPr>
            <a:xfrm>
              <a:off x="3604877" y="4190151"/>
              <a:ext cx="26634" cy="59469"/>
            </a:xfrm>
            <a:custGeom>
              <a:rect b="b" l="l" r="r" t="t"/>
              <a:pathLst>
                <a:path extrusionOk="0" h="1793" w="803">
                  <a:moveTo>
                    <a:pt x="266" y="1"/>
                  </a:moveTo>
                  <a:cubicBezTo>
                    <a:pt x="120" y="1"/>
                    <a:pt x="0" y="120"/>
                    <a:pt x="0" y="266"/>
                  </a:cubicBezTo>
                  <a:cubicBezTo>
                    <a:pt x="0" y="413"/>
                    <a:pt x="120" y="532"/>
                    <a:pt x="266" y="532"/>
                  </a:cubicBezTo>
                  <a:lnTo>
                    <a:pt x="270" y="532"/>
                  </a:lnTo>
                  <a:lnTo>
                    <a:pt x="270" y="1527"/>
                  </a:lnTo>
                  <a:cubicBezTo>
                    <a:pt x="270" y="1674"/>
                    <a:pt x="390" y="1792"/>
                    <a:pt x="536" y="1792"/>
                  </a:cubicBezTo>
                  <a:cubicBezTo>
                    <a:pt x="683" y="1792"/>
                    <a:pt x="802" y="1674"/>
                    <a:pt x="802" y="1527"/>
                  </a:cubicBezTo>
                  <a:lnTo>
                    <a:pt x="802" y="266"/>
                  </a:lnTo>
                  <a:cubicBezTo>
                    <a:pt x="802" y="120"/>
                    <a:pt x="683" y="1"/>
                    <a:pt x="5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0" name="Google Shape;1620;p48"/>
            <p:cNvSpPr/>
            <p:nvPr/>
          </p:nvSpPr>
          <p:spPr>
            <a:xfrm>
              <a:off x="3484844" y="4190151"/>
              <a:ext cx="26667" cy="59469"/>
            </a:xfrm>
            <a:custGeom>
              <a:rect b="b" l="l" r="r" t="t"/>
              <a:pathLst>
                <a:path extrusionOk="0" h="1793" w="804">
                  <a:moveTo>
                    <a:pt x="266" y="1"/>
                  </a:moveTo>
                  <a:cubicBezTo>
                    <a:pt x="119" y="1"/>
                    <a:pt x="0" y="120"/>
                    <a:pt x="0" y="266"/>
                  </a:cubicBezTo>
                  <a:cubicBezTo>
                    <a:pt x="0" y="413"/>
                    <a:pt x="119" y="532"/>
                    <a:pt x="266" y="532"/>
                  </a:cubicBezTo>
                  <a:lnTo>
                    <a:pt x="271" y="532"/>
                  </a:lnTo>
                  <a:lnTo>
                    <a:pt x="271" y="1527"/>
                  </a:lnTo>
                  <a:cubicBezTo>
                    <a:pt x="271" y="1674"/>
                    <a:pt x="390" y="1792"/>
                    <a:pt x="537" y="1792"/>
                  </a:cubicBezTo>
                  <a:cubicBezTo>
                    <a:pt x="684" y="1792"/>
                    <a:pt x="802" y="1674"/>
                    <a:pt x="802" y="1527"/>
                  </a:cubicBezTo>
                  <a:lnTo>
                    <a:pt x="802" y="266"/>
                  </a:lnTo>
                  <a:cubicBezTo>
                    <a:pt x="803" y="120"/>
                    <a:pt x="684" y="1"/>
                    <a:pt x="5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1" name="Google Shape;1621;p48"/>
            <p:cNvSpPr/>
            <p:nvPr/>
          </p:nvSpPr>
          <p:spPr>
            <a:xfrm>
              <a:off x="3517680" y="4190151"/>
              <a:ext cx="26634" cy="59469"/>
            </a:xfrm>
            <a:custGeom>
              <a:rect b="b" l="l" r="r" t="t"/>
              <a:pathLst>
                <a:path extrusionOk="0" h="1793" w="803">
                  <a:moveTo>
                    <a:pt x="267" y="1"/>
                  </a:moveTo>
                  <a:cubicBezTo>
                    <a:pt x="120" y="1"/>
                    <a:pt x="1" y="120"/>
                    <a:pt x="1" y="266"/>
                  </a:cubicBezTo>
                  <a:cubicBezTo>
                    <a:pt x="1" y="413"/>
                    <a:pt x="120" y="532"/>
                    <a:pt x="267" y="532"/>
                  </a:cubicBezTo>
                  <a:lnTo>
                    <a:pt x="271" y="532"/>
                  </a:lnTo>
                  <a:lnTo>
                    <a:pt x="271" y="1527"/>
                  </a:lnTo>
                  <a:cubicBezTo>
                    <a:pt x="271" y="1674"/>
                    <a:pt x="390" y="1792"/>
                    <a:pt x="537" y="1792"/>
                  </a:cubicBezTo>
                  <a:cubicBezTo>
                    <a:pt x="684" y="1792"/>
                    <a:pt x="803" y="1674"/>
                    <a:pt x="803" y="1527"/>
                  </a:cubicBezTo>
                  <a:lnTo>
                    <a:pt x="803" y="266"/>
                  </a:lnTo>
                  <a:cubicBezTo>
                    <a:pt x="803" y="120"/>
                    <a:pt x="684" y="1"/>
                    <a:pt x="5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2" name="Google Shape;1622;p48"/>
            <p:cNvSpPr/>
            <p:nvPr/>
          </p:nvSpPr>
          <p:spPr>
            <a:xfrm>
              <a:off x="3377083" y="4265010"/>
              <a:ext cx="49917" cy="59502"/>
            </a:xfrm>
            <a:custGeom>
              <a:rect b="b" l="l" r="r" t="t"/>
              <a:pathLst>
                <a:path extrusionOk="0" h="1794" w="1505">
                  <a:moveTo>
                    <a:pt x="752" y="532"/>
                  </a:moveTo>
                  <a:cubicBezTo>
                    <a:pt x="874" y="532"/>
                    <a:pt x="973" y="631"/>
                    <a:pt x="973" y="752"/>
                  </a:cubicBezTo>
                  <a:lnTo>
                    <a:pt x="973" y="1040"/>
                  </a:lnTo>
                  <a:cubicBezTo>
                    <a:pt x="973" y="1162"/>
                    <a:pt x="874" y="1261"/>
                    <a:pt x="752" y="1261"/>
                  </a:cubicBezTo>
                  <a:cubicBezTo>
                    <a:pt x="631" y="1261"/>
                    <a:pt x="532" y="1162"/>
                    <a:pt x="532" y="1040"/>
                  </a:cubicBezTo>
                  <a:lnTo>
                    <a:pt x="532" y="752"/>
                  </a:lnTo>
                  <a:cubicBezTo>
                    <a:pt x="532" y="631"/>
                    <a:pt x="631" y="532"/>
                    <a:pt x="752" y="532"/>
                  </a:cubicBezTo>
                  <a:close/>
                  <a:moveTo>
                    <a:pt x="752" y="0"/>
                  </a:moveTo>
                  <a:cubicBezTo>
                    <a:pt x="338" y="0"/>
                    <a:pt x="1" y="338"/>
                    <a:pt x="1" y="752"/>
                  </a:cubicBezTo>
                  <a:lnTo>
                    <a:pt x="1" y="1040"/>
                  </a:lnTo>
                  <a:cubicBezTo>
                    <a:pt x="1" y="1455"/>
                    <a:pt x="338" y="1793"/>
                    <a:pt x="752" y="1793"/>
                  </a:cubicBezTo>
                  <a:cubicBezTo>
                    <a:pt x="1167" y="1793"/>
                    <a:pt x="1505" y="1455"/>
                    <a:pt x="1505" y="1040"/>
                  </a:cubicBezTo>
                  <a:lnTo>
                    <a:pt x="1505" y="752"/>
                  </a:lnTo>
                  <a:cubicBezTo>
                    <a:pt x="1505" y="338"/>
                    <a:pt x="1167" y="0"/>
                    <a:pt x="7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3" name="Google Shape;1623;p48"/>
            <p:cNvSpPr/>
            <p:nvPr/>
          </p:nvSpPr>
          <p:spPr>
            <a:xfrm>
              <a:off x="3464314" y="4265010"/>
              <a:ext cx="49917" cy="59502"/>
            </a:xfrm>
            <a:custGeom>
              <a:rect b="b" l="l" r="r" t="t"/>
              <a:pathLst>
                <a:path extrusionOk="0" h="1794" w="1505">
                  <a:moveTo>
                    <a:pt x="753" y="532"/>
                  </a:moveTo>
                  <a:cubicBezTo>
                    <a:pt x="874" y="532"/>
                    <a:pt x="973" y="631"/>
                    <a:pt x="973" y="752"/>
                  </a:cubicBezTo>
                  <a:lnTo>
                    <a:pt x="973" y="1040"/>
                  </a:lnTo>
                  <a:cubicBezTo>
                    <a:pt x="973" y="1162"/>
                    <a:pt x="874" y="1261"/>
                    <a:pt x="753" y="1261"/>
                  </a:cubicBezTo>
                  <a:cubicBezTo>
                    <a:pt x="631" y="1261"/>
                    <a:pt x="532" y="1162"/>
                    <a:pt x="532" y="1040"/>
                  </a:cubicBezTo>
                  <a:lnTo>
                    <a:pt x="532" y="752"/>
                  </a:lnTo>
                  <a:cubicBezTo>
                    <a:pt x="532" y="631"/>
                    <a:pt x="631" y="532"/>
                    <a:pt x="753" y="532"/>
                  </a:cubicBezTo>
                  <a:close/>
                  <a:moveTo>
                    <a:pt x="753" y="0"/>
                  </a:moveTo>
                  <a:cubicBezTo>
                    <a:pt x="338" y="0"/>
                    <a:pt x="0" y="338"/>
                    <a:pt x="0" y="752"/>
                  </a:cubicBezTo>
                  <a:lnTo>
                    <a:pt x="0" y="1040"/>
                  </a:lnTo>
                  <a:cubicBezTo>
                    <a:pt x="0" y="1455"/>
                    <a:pt x="338" y="1793"/>
                    <a:pt x="753" y="1793"/>
                  </a:cubicBezTo>
                  <a:cubicBezTo>
                    <a:pt x="1167" y="1793"/>
                    <a:pt x="1504" y="1455"/>
                    <a:pt x="1504" y="1040"/>
                  </a:cubicBezTo>
                  <a:lnTo>
                    <a:pt x="1504" y="752"/>
                  </a:lnTo>
                  <a:cubicBezTo>
                    <a:pt x="1504" y="338"/>
                    <a:pt x="1167" y="0"/>
                    <a:pt x="7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4" name="Google Shape;1624;p48"/>
            <p:cNvSpPr/>
            <p:nvPr/>
          </p:nvSpPr>
          <p:spPr>
            <a:xfrm>
              <a:off x="3583750" y="4265010"/>
              <a:ext cx="49950" cy="59502"/>
            </a:xfrm>
            <a:custGeom>
              <a:rect b="b" l="l" r="r" t="t"/>
              <a:pathLst>
                <a:path extrusionOk="0" h="1794" w="1506">
                  <a:moveTo>
                    <a:pt x="752" y="532"/>
                  </a:moveTo>
                  <a:cubicBezTo>
                    <a:pt x="875" y="532"/>
                    <a:pt x="973" y="631"/>
                    <a:pt x="973" y="752"/>
                  </a:cubicBezTo>
                  <a:lnTo>
                    <a:pt x="973" y="1040"/>
                  </a:lnTo>
                  <a:cubicBezTo>
                    <a:pt x="973" y="1162"/>
                    <a:pt x="875" y="1261"/>
                    <a:pt x="752" y="1261"/>
                  </a:cubicBezTo>
                  <a:cubicBezTo>
                    <a:pt x="631" y="1261"/>
                    <a:pt x="533" y="1162"/>
                    <a:pt x="533" y="1040"/>
                  </a:cubicBezTo>
                  <a:lnTo>
                    <a:pt x="533" y="752"/>
                  </a:lnTo>
                  <a:cubicBezTo>
                    <a:pt x="533" y="631"/>
                    <a:pt x="631" y="532"/>
                    <a:pt x="752" y="532"/>
                  </a:cubicBezTo>
                  <a:close/>
                  <a:moveTo>
                    <a:pt x="752" y="0"/>
                  </a:moveTo>
                  <a:cubicBezTo>
                    <a:pt x="338" y="0"/>
                    <a:pt x="1" y="338"/>
                    <a:pt x="1" y="752"/>
                  </a:cubicBezTo>
                  <a:lnTo>
                    <a:pt x="1" y="1040"/>
                  </a:lnTo>
                  <a:cubicBezTo>
                    <a:pt x="1" y="1455"/>
                    <a:pt x="338" y="1793"/>
                    <a:pt x="752" y="1793"/>
                  </a:cubicBezTo>
                  <a:cubicBezTo>
                    <a:pt x="1167" y="1793"/>
                    <a:pt x="1505" y="1455"/>
                    <a:pt x="1505" y="1040"/>
                  </a:cubicBezTo>
                  <a:lnTo>
                    <a:pt x="1505" y="752"/>
                  </a:lnTo>
                  <a:cubicBezTo>
                    <a:pt x="1505" y="338"/>
                    <a:pt x="1167" y="0"/>
                    <a:pt x="7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5" name="Google Shape;1625;p48"/>
            <p:cNvSpPr/>
            <p:nvPr/>
          </p:nvSpPr>
          <p:spPr>
            <a:xfrm>
              <a:off x="3638675" y="4265010"/>
              <a:ext cx="49950" cy="59502"/>
            </a:xfrm>
            <a:custGeom>
              <a:rect b="b" l="l" r="r" t="t"/>
              <a:pathLst>
                <a:path extrusionOk="0" h="1794" w="1506">
                  <a:moveTo>
                    <a:pt x="754" y="532"/>
                  </a:moveTo>
                  <a:cubicBezTo>
                    <a:pt x="875" y="532"/>
                    <a:pt x="973" y="631"/>
                    <a:pt x="973" y="752"/>
                  </a:cubicBezTo>
                  <a:lnTo>
                    <a:pt x="973" y="1040"/>
                  </a:lnTo>
                  <a:cubicBezTo>
                    <a:pt x="973" y="1162"/>
                    <a:pt x="875" y="1261"/>
                    <a:pt x="754" y="1261"/>
                  </a:cubicBezTo>
                  <a:cubicBezTo>
                    <a:pt x="631" y="1261"/>
                    <a:pt x="533" y="1162"/>
                    <a:pt x="533" y="1040"/>
                  </a:cubicBezTo>
                  <a:lnTo>
                    <a:pt x="533" y="752"/>
                  </a:lnTo>
                  <a:cubicBezTo>
                    <a:pt x="533" y="631"/>
                    <a:pt x="631" y="532"/>
                    <a:pt x="754" y="532"/>
                  </a:cubicBezTo>
                  <a:close/>
                  <a:moveTo>
                    <a:pt x="754" y="0"/>
                  </a:moveTo>
                  <a:cubicBezTo>
                    <a:pt x="339" y="0"/>
                    <a:pt x="1" y="338"/>
                    <a:pt x="1" y="752"/>
                  </a:cubicBezTo>
                  <a:lnTo>
                    <a:pt x="1" y="1040"/>
                  </a:lnTo>
                  <a:cubicBezTo>
                    <a:pt x="1" y="1455"/>
                    <a:pt x="339" y="1793"/>
                    <a:pt x="754" y="1793"/>
                  </a:cubicBezTo>
                  <a:cubicBezTo>
                    <a:pt x="1168" y="1793"/>
                    <a:pt x="1505" y="1455"/>
                    <a:pt x="1505" y="1040"/>
                  </a:cubicBezTo>
                  <a:lnTo>
                    <a:pt x="1505" y="752"/>
                  </a:lnTo>
                  <a:cubicBezTo>
                    <a:pt x="1505" y="338"/>
                    <a:pt x="1168" y="0"/>
                    <a:pt x="7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6" name="Google Shape;1626;p48"/>
            <p:cNvSpPr/>
            <p:nvPr/>
          </p:nvSpPr>
          <p:spPr>
            <a:xfrm>
              <a:off x="3430416" y="4265010"/>
              <a:ext cx="26634" cy="59436"/>
            </a:xfrm>
            <a:custGeom>
              <a:rect b="b" l="l" r="r" t="t"/>
              <a:pathLst>
                <a:path extrusionOk="0" h="1792" w="803">
                  <a:moveTo>
                    <a:pt x="266" y="0"/>
                  </a:moveTo>
                  <a:cubicBezTo>
                    <a:pt x="120" y="0"/>
                    <a:pt x="0" y="119"/>
                    <a:pt x="0" y="266"/>
                  </a:cubicBezTo>
                  <a:cubicBezTo>
                    <a:pt x="0" y="413"/>
                    <a:pt x="120" y="532"/>
                    <a:pt x="266" y="532"/>
                  </a:cubicBezTo>
                  <a:lnTo>
                    <a:pt x="271" y="532"/>
                  </a:lnTo>
                  <a:lnTo>
                    <a:pt x="271" y="1526"/>
                  </a:lnTo>
                  <a:cubicBezTo>
                    <a:pt x="271" y="1673"/>
                    <a:pt x="390" y="1792"/>
                    <a:pt x="536" y="1792"/>
                  </a:cubicBezTo>
                  <a:cubicBezTo>
                    <a:pt x="683" y="1792"/>
                    <a:pt x="802" y="1673"/>
                    <a:pt x="802" y="1526"/>
                  </a:cubicBezTo>
                  <a:lnTo>
                    <a:pt x="802" y="266"/>
                  </a:lnTo>
                  <a:cubicBezTo>
                    <a:pt x="802" y="119"/>
                    <a:pt x="683" y="0"/>
                    <a:pt x="5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7" name="Google Shape;1627;p48"/>
            <p:cNvSpPr/>
            <p:nvPr/>
          </p:nvSpPr>
          <p:spPr>
            <a:xfrm>
              <a:off x="3516884" y="4265010"/>
              <a:ext cx="26634" cy="59436"/>
            </a:xfrm>
            <a:custGeom>
              <a:rect b="b" l="l" r="r" t="t"/>
              <a:pathLst>
                <a:path extrusionOk="0" h="1792" w="803">
                  <a:moveTo>
                    <a:pt x="266" y="0"/>
                  </a:moveTo>
                  <a:cubicBezTo>
                    <a:pt x="119" y="0"/>
                    <a:pt x="0" y="119"/>
                    <a:pt x="0" y="266"/>
                  </a:cubicBezTo>
                  <a:cubicBezTo>
                    <a:pt x="0" y="413"/>
                    <a:pt x="119" y="532"/>
                    <a:pt x="266" y="532"/>
                  </a:cubicBezTo>
                  <a:lnTo>
                    <a:pt x="270" y="532"/>
                  </a:lnTo>
                  <a:lnTo>
                    <a:pt x="270" y="1526"/>
                  </a:lnTo>
                  <a:cubicBezTo>
                    <a:pt x="270" y="1673"/>
                    <a:pt x="389" y="1792"/>
                    <a:pt x="536" y="1792"/>
                  </a:cubicBezTo>
                  <a:cubicBezTo>
                    <a:pt x="683" y="1792"/>
                    <a:pt x="801" y="1673"/>
                    <a:pt x="801" y="1526"/>
                  </a:cubicBezTo>
                  <a:lnTo>
                    <a:pt x="801" y="266"/>
                  </a:lnTo>
                  <a:cubicBezTo>
                    <a:pt x="802" y="119"/>
                    <a:pt x="683" y="0"/>
                    <a:pt x="5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8" name="Google Shape;1628;p48"/>
            <p:cNvSpPr/>
            <p:nvPr/>
          </p:nvSpPr>
          <p:spPr>
            <a:xfrm>
              <a:off x="3549720" y="4265010"/>
              <a:ext cx="26600" cy="59436"/>
            </a:xfrm>
            <a:custGeom>
              <a:rect b="b" l="l" r="r" t="t"/>
              <a:pathLst>
                <a:path extrusionOk="0" h="1792" w="802">
                  <a:moveTo>
                    <a:pt x="266" y="0"/>
                  </a:moveTo>
                  <a:cubicBezTo>
                    <a:pt x="119" y="0"/>
                    <a:pt x="0" y="119"/>
                    <a:pt x="0" y="266"/>
                  </a:cubicBezTo>
                  <a:cubicBezTo>
                    <a:pt x="0" y="413"/>
                    <a:pt x="119" y="532"/>
                    <a:pt x="266" y="532"/>
                  </a:cubicBezTo>
                  <a:lnTo>
                    <a:pt x="270" y="532"/>
                  </a:lnTo>
                  <a:lnTo>
                    <a:pt x="270" y="1526"/>
                  </a:lnTo>
                  <a:cubicBezTo>
                    <a:pt x="270" y="1673"/>
                    <a:pt x="389" y="1792"/>
                    <a:pt x="536" y="1792"/>
                  </a:cubicBezTo>
                  <a:cubicBezTo>
                    <a:pt x="683" y="1792"/>
                    <a:pt x="802" y="1673"/>
                    <a:pt x="802" y="1526"/>
                  </a:cubicBezTo>
                  <a:lnTo>
                    <a:pt x="802" y="266"/>
                  </a:lnTo>
                  <a:cubicBezTo>
                    <a:pt x="802" y="119"/>
                    <a:pt x="683" y="0"/>
                    <a:pt x="5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9" name="Google Shape;1629;p48"/>
            <p:cNvSpPr/>
            <p:nvPr/>
          </p:nvSpPr>
          <p:spPr>
            <a:xfrm>
              <a:off x="3705143" y="4093236"/>
              <a:ext cx="136551" cy="82123"/>
            </a:xfrm>
            <a:custGeom>
              <a:rect b="b" l="l" r="r" t="t"/>
              <a:pathLst>
                <a:path extrusionOk="0" h="2476" w="4117">
                  <a:moveTo>
                    <a:pt x="3203" y="0"/>
                  </a:moveTo>
                  <a:cubicBezTo>
                    <a:pt x="3056" y="0"/>
                    <a:pt x="2937" y="120"/>
                    <a:pt x="2937" y="266"/>
                  </a:cubicBezTo>
                  <a:lnTo>
                    <a:pt x="2937" y="1945"/>
                  </a:lnTo>
                  <a:lnTo>
                    <a:pt x="2706" y="1945"/>
                  </a:lnTo>
                  <a:lnTo>
                    <a:pt x="2706" y="1333"/>
                  </a:lnTo>
                  <a:cubicBezTo>
                    <a:pt x="2706" y="1186"/>
                    <a:pt x="2587" y="1068"/>
                    <a:pt x="2440" y="1068"/>
                  </a:cubicBezTo>
                  <a:cubicBezTo>
                    <a:pt x="2293" y="1068"/>
                    <a:pt x="2174" y="1187"/>
                    <a:pt x="2174" y="1333"/>
                  </a:cubicBezTo>
                  <a:lnTo>
                    <a:pt x="2174" y="1945"/>
                  </a:lnTo>
                  <a:lnTo>
                    <a:pt x="1942" y="1945"/>
                  </a:lnTo>
                  <a:lnTo>
                    <a:pt x="1942" y="685"/>
                  </a:lnTo>
                  <a:cubicBezTo>
                    <a:pt x="1942" y="538"/>
                    <a:pt x="1823" y="419"/>
                    <a:pt x="1676" y="419"/>
                  </a:cubicBezTo>
                  <a:cubicBezTo>
                    <a:pt x="1529" y="419"/>
                    <a:pt x="1411" y="538"/>
                    <a:pt x="1411" y="685"/>
                  </a:cubicBezTo>
                  <a:lnTo>
                    <a:pt x="1411" y="1945"/>
                  </a:lnTo>
                  <a:lnTo>
                    <a:pt x="1179" y="1945"/>
                  </a:lnTo>
                  <a:lnTo>
                    <a:pt x="1179" y="1333"/>
                  </a:lnTo>
                  <a:cubicBezTo>
                    <a:pt x="1179" y="1186"/>
                    <a:pt x="1060" y="1068"/>
                    <a:pt x="913" y="1068"/>
                  </a:cubicBezTo>
                  <a:cubicBezTo>
                    <a:pt x="766" y="1068"/>
                    <a:pt x="647" y="1187"/>
                    <a:pt x="647" y="1333"/>
                  </a:cubicBezTo>
                  <a:lnTo>
                    <a:pt x="647" y="1945"/>
                  </a:lnTo>
                  <a:lnTo>
                    <a:pt x="266" y="1945"/>
                  </a:lnTo>
                  <a:cubicBezTo>
                    <a:pt x="119" y="1945"/>
                    <a:pt x="0" y="2064"/>
                    <a:pt x="0" y="2211"/>
                  </a:cubicBezTo>
                  <a:cubicBezTo>
                    <a:pt x="0" y="2357"/>
                    <a:pt x="119" y="2476"/>
                    <a:pt x="266" y="2476"/>
                  </a:cubicBezTo>
                  <a:lnTo>
                    <a:pt x="3850" y="2476"/>
                  </a:lnTo>
                  <a:cubicBezTo>
                    <a:pt x="3997" y="2476"/>
                    <a:pt x="4116" y="2357"/>
                    <a:pt x="4116" y="2211"/>
                  </a:cubicBezTo>
                  <a:cubicBezTo>
                    <a:pt x="4115" y="2064"/>
                    <a:pt x="3996" y="1945"/>
                    <a:pt x="3849" y="1945"/>
                  </a:cubicBezTo>
                  <a:lnTo>
                    <a:pt x="3468" y="1945"/>
                  </a:lnTo>
                  <a:lnTo>
                    <a:pt x="3468" y="266"/>
                  </a:lnTo>
                  <a:cubicBezTo>
                    <a:pt x="3468" y="120"/>
                    <a:pt x="3349" y="0"/>
                    <a:pt x="32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0" name="Google Shape;1630;p48"/>
            <p:cNvSpPr/>
            <p:nvPr/>
          </p:nvSpPr>
          <p:spPr>
            <a:xfrm>
              <a:off x="3705110" y="4194397"/>
              <a:ext cx="64113" cy="17645"/>
            </a:xfrm>
            <a:custGeom>
              <a:rect b="b" l="l" r="r" t="t"/>
              <a:pathLst>
                <a:path extrusionOk="0" h="532" w="1933"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cubicBezTo>
                    <a:pt x="0" y="413"/>
                    <a:pt x="119" y="532"/>
                    <a:pt x="266" y="532"/>
                  </a:cubicBezTo>
                  <a:lnTo>
                    <a:pt x="1667" y="532"/>
                  </a:lnTo>
                  <a:cubicBezTo>
                    <a:pt x="1813" y="532"/>
                    <a:pt x="1932" y="413"/>
                    <a:pt x="1932" y="267"/>
                  </a:cubicBezTo>
                  <a:cubicBezTo>
                    <a:pt x="1932" y="120"/>
                    <a:pt x="1813" y="1"/>
                    <a:pt x="16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1" name="Google Shape;1631;p48"/>
            <p:cNvSpPr/>
            <p:nvPr/>
          </p:nvSpPr>
          <p:spPr>
            <a:xfrm>
              <a:off x="3705110" y="4221097"/>
              <a:ext cx="64113" cy="17678"/>
            </a:xfrm>
            <a:custGeom>
              <a:rect b="b" l="l" r="r" t="t"/>
              <a:pathLst>
                <a:path extrusionOk="0" h="533" w="1933"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cubicBezTo>
                    <a:pt x="0" y="414"/>
                    <a:pt x="119" y="533"/>
                    <a:pt x="266" y="533"/>
                  </a:cubicBezTo>
                  <a:lnTo>
                    <a:pt x="1667" y="533"/>
                  </a:lnTo>
                  <a:cubicBezTo>
                    <a:pt x="1813" y="533"/>
                    <a:pt x="1932" y="414"/>
                    <a:pt x="1932" y="267"/>
                  </a:cubicBezTo>
                  <a:cubicBezTo>
                    <a:pt x="1932" y="120"/>
                    <a:pt x="1813" y="1"/>
                    <a:pt x="16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2" name="Google Shape;1632;p48"/>
            <p:cNvSpPr/>
            <p:nvPr/>
          </p:nvSpPr>
          <p:spPr>
            <a:xfrm>
              <a:off x="3705110" y="4247797"/>
              <a:ext cx="64113" cy="17645"/>
            </a:xfrm>
            <a:custGeom>
              <a:rect b="b" l="l" r="r" t="t"/>
              <a:pathLst>
                <a:path extrusionOk="0" h="532" w="1933"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cubicBezTo>
                    <a:pt x="0" y="414"/>
                    <a:pt x="119" y="532"/>
                    <a:pt x="266" y="532"/>
                  </a:cubicBezTo>
                  <a:lnTo>
                    <a:pt x="1667" y="532"/>
                  </a:lnTo>
                  <a:cubicBezTo>
                    <a:pt x="1813" y="532"/>
                    <a:pt x="1932" y="413"/>
                    <a:pt x="1932" y="267"/>
                  </a:cubicBezTo>
                  <a:cubicBezTo>
                    <a:pt x="1932" y="120"/>
                    <a:pt x="1813" y="1"/>
                    <a:pt x="16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3" name="Google Shape;1633;p48"/>
            <p:cNvSpPr/>
            <p:nvPr/>
          </p:nvSpPr>
          <p:spPr>
            <a:xfrm>
              <a:off x="3777547" y="4194397"/>
              <a:ext cx="64113" cy="17645"/>
            </a:xfrm>
            <a:custGeom>
              <a:rect b="b" l="l" r="r" t="t"/>
              <a:pathLst>
                <a:path extrusionOk="0" h="532" w="1933"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cubicBezTo>
                    <a:pt x="0" y="413"/>
                    <a:pt x="119" y="532"/>
                    <a:pt x="266" y="532"/>
                  </a:cubicBezTo>
                  <a:lnTo>
                    <a:pt x="1666" y="532"/>
                  </a:lnTo>
                  <a:cubicBezTo>
                    <a:pt x="1813" y="532"/>
                    <a:pt x="1932" y="413"/>
                    <a:pt x="1932" y="267"/>
                  </a:cubicBezTo>
                  <a:cubicBezTo>
                    <a:pt x="1932" y="120"/>
                    <a:pt x="1813" y="1"/>
                    <a:pt x="16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4" name="Google Shape;1634;p48"/>
            <p:cNvSpPr/>
            <p:nvPr/>
          </p:nvSpPr>
          <p:spPr>
            <a:xfrm>
              <a:off x="3777547" y="4221097"/>
              <a:ext cx="64113" cy="17678"/>
            </a:xfrm>
            <a:custGeom>
              <a:rect b="b" l="l" r="r" t="t"/>
              <a:pathLst>
                <a:path extrusionOk="0" h="533" w="1933"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cubicBezTo>
                    <a:pt x="0" y="414"/>
                    <a:pt x="119" y="533"/>
                    <a:pt x="266" y="533"/>
                  </a:cubicBezTo>
                  <a:lnTo>
                    <a:pt x="1666" y="533"/>
                  </a:lnTo>
                  <a:cubicBezTo>
                    <a:pt x="1813" y="533"/>
                    <a:pt x="1932" y="414"/>
                    <a:pt x="1932" y="267"/>
                  </a:cubicBezTo>
                  <a:cubicBezTo>
                    <a:pt x="1932" y="120"/>
                    <a:pt x="1813" y="1"/>
                    <a:pt x="16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5" name="Google Shape;1635;p48"/>
            <p:cNvSpPr/>
            <p:nvPr/>
          </p:nvSpPr>
          <p:spPr>
            <a:xfrm>
              <a:off x="3777547" y="4247797"/>
              <a:ext cx="64113" cy="17645"/>
            </a:xfrm>
            <a:custGeom>
              <a:rect b="b" l="l" r="r" t="t"/>
              <a:pathLst>
                <a:path extrusionOk="0" h="532" w="1933"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cubicBezTo>
                    <a:pt x="0" y="414"/>
                    <a:pt x="119" y="532"/>
                    <a:pt x="266" y="532"/>
                  </a:cubicBezTo>
                  <a:lnTo>
                    <a:pt x="1666" y="532"/>
                  </a:lnTo>
                  <a:cubicBezTo>
                    <a:pt x="1813" y="532"/>
                    <a:pt x="1932" y="413"/>
                    <a:pt x="1932" y="267"/>
                  </a:cubicBezTo>
                  <a:cubicBezTo>
                    <a:pt x="1932" y="120"/>
                    <a:pt x="1813" y="1"/>
                    <a:pt x="16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6" name="Google Shape;1636;p48"/>
            <p:cNvSpPr/>
            <p:nvPr/>
          </p:nvSpPr>
          <p:spPr>
            <a:xfrm>
              <a:off x="3705740" y="4283750"/>
              <a:ext cx="17678" cy="38507"/>
            </a:xfrm>
            <a:custGeom>
              <a:rect b="b" l="l" r="r" t="t"/>
              <a:pathLst>
                <a:path extrusionOk="0" h="1161" w="533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lnTo>
                    <a:pt x="1" y="895"/>
                  </a:lnTo>
                  <a:cubicBezTo>
                    <a:pt x="1" y="1042"/>
                    <a:pt x="120" y="1160"/>
                    <a:pt x="267" y="1160"/>
                  </a:cubicBezTo>
                  <a:cubicBezTo>
                    <a:pt x="413" y="1160"/>
                    <a:pt x="532" y="1042"/>
                    <a:pt x="532" y="895"/>
                  </a:cubicBezTo>
                  <a:lnTo>
                    <a:pt x="532" y="266"/>
                  </a:lnTo>
                  <a:cubicBezTo>
                    <a:pt x="532" y="119"/>
                    <a:pt x="413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7" name="Google Shape;1637;p48"/>
            <p:cNvSpPr/>
            <p:nvPr/>
          </p:nvSpPr>
          <p:spPr>
            <a:xfrm>
              <a:off x="3729521" y="4283750"/>
              <a:ext cx="17678" cy="38507"/>
            </a:xfrm>
            <a:custGeom>
              <a:rect b="b" l="l" r="r" t="t"/>
              <a:pathLst>
                <a:path extrusionOk="0" h="1161" w="533">
                  <a:moveTo>
                    <a:pt x="266" y="0"/>
                  </a:moveTo>
                  <a:cubicBezTo>
                    <a:pt x="119" y="0"/>
                    <a:pt x="0" y="119"/>
                    <a:pt x="0" y="266"/>
                  </a:cubicBezTo>
                  <a:lnTo>
                    <a:pt x="0" y="895"/>
                  </a:lnTo>
                  <a:cubicBezTo>
                    <a:pt x="0" y="1042"/>
                    <a:pt x="119" y="1160"/>
                    <a:pt x="266" y="1160"/>
                  </a:cubicBezTo>
                  <a:cubicBezTo>
                    <a:pt x="413" y="1160"/>
                    <a:pt x="532" y="1042"/>
                    <a:pt x="532" y="895"/>
                  </a:cubicBezTo>
                  <a:lnTo>
                    <a:pt x="532" y="266"/>
                  </a:lnTo>
                  <a:cubicBezTo>
                    <a:pt x="532" y="119"/>
                    <a:pt x="413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8" name="Google Shape;1638;p48"/>
            <p:cNvSpPr/>
            <p:nvPr/>
          </p:nvSpPr>
          <p:spPr>
            <a:xfrm>
              <a:off x="3753269" y="4283750"/>
              <a:ext cx="17678" cy="38507"/>
            </a:xfrm>
            <a:custGeom>
              <a:rect b="b" l="l" r="r" t="t"/>
              <a:pathLst>
                <a:path extrusionOk="0" h="1161" w="533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lnTo>
                    <a:pt x="1" y="895"/>
                  </a:lnTo>
                  <a:cubicBezTo>
                    <a:pt x="1" y="1042"/>
                    <a:pt x="120" y="1160"/>
                    <a:pt x="267" y="1160"/>
                  </a:cubicBezTo>
                  <a:cubicBezTo>
                    <a:pt x="414" y="1160"/>
                    <a:pt x="533" y="1042"/>
                    <a:pt x="533" y="895"/>
                  </a:cubicBezTo>
                  <a:lnTo>
                    <a:pt x="533" y="266"/>
                  </a:lnTo>
                  <a:cubicBezTo>
                    <a:pt x="533" y="119"/>
                    <a:pt x="414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9" name="Google Shape;1639;p48"/>
            <p:cNvSpPr/>
            <p:nvPr/>
          </p:nvSpPr>
          <p:spPr>
            <a:xfrm>
              <a:off x="3777083" y="4283750"/>
              <a:ext cx="17645" cy="38507"/>
            </a:xfrm>
            <a:custGeom>
              <a:rect b="b" l="l" r="r" t="t"/>
              <a:pathLst>
                <a:path extrusionOk="0" h="1161" w="532">
                  <a:moveTo>
                    <a:pt x="266" y="0"/>
                  </a:moveTo>
                  <a:cubicBezTo>
                    <a:pt x="119" y="0"/>
                    <a:pt x="1" y="119"/>
                    <a:pt x="1" y="266"/>
                  </a:cubicBezTo>
                  <a:lnTo>
                    <a:pt x="1" y="895"/>
                  </a:lnTo>
                  <a:cubicBezTo>
                    <a:pt x="1" y="1042"/>
                    <a:pt x="120" y="1160"/>
                    <a:pt x="266" y="1160"/>
                  </a:cubicBezTo>
                  <a:cubicBezTo>
                    <a:pt x="412" y="1160"/>
                    <a:pt x="531" y="1042"/>
                    <a:pt x="531" y="895"/>
                  </a:cubicBezTo>
                  <a:lnTo>
                    <a:pt x="531" y="266"/>
                  </a:lnTo>
                  <a:cubicBezTo>
                    <a:pt x="531" y="119"/>
                    <a:pt x="412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0" name="Google Shape;1640;p48"/>
            <p:cNvSpPr/>
            <p:nvPr/>
          </p:nvSpPr>
          <p:spPr>
            <a:xfrm>
              <a:off x="3800864" y="4283750"/>
              <a:ext cx="17678" cy="38507"/>
            </a:xfrm>
            <a:custGeom>
              <a:rect b="b" l="l" r="r" t="t"/>
              <a:pathLst>
                <a:path extrusionOk="0" h="1161" w="533">
                  <a:moveTo>
                    <a:pt x="266" y="0"/>
                  </a:moveTo>
                  <a:cubicBezTo>
                    <a:pt x="119" y="0"/>
                    <a:pt x="0" y="119"/>
                    <a:pt x="0" y="266"/>
                  </a:cubicBezTo>
                  <a:lnTo>
                    <a:pt x="0" y="895"/>
                  </a:lnTo>
                  <a:cubicBezTo>
                    <a:pt x="0" y="1042"/>
                    <a:pt x="119" y="1160"/>
                    <a:pt x="266" y="1160"/>
                  </a:cubicBezTo>
                  <a:cubicBezTo>
                    <a:pt x="413" y="1160"/>
                    <a:pt x="532" y="1042"/>
                    <a:pt x="532" y="895"/>
                  </a:cubicBezTo>
                  <a:lnTo>
                    <a:pt x="532" y="266"/>
                  </a:lnTo>
                  <a:cubicBezTo>
                    <a:pt x="532" y="119"/>
                    <a:pt x="413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1" name="Google Shape;1641;p48"/>
            <p:cNvSpPr/>
            <p:nvPr/>
          </p:nvSpPr>
          <p:spPr>
            <a:xfrm>
              <a:off x="3824612" y="4283750"/>
              <a:ext cx="17678" cy="38507"/>
            </a:xfrm>
            <a:custGeom>
              <a:rect b="b" l="l" r="r" t="t"/>
              <a:pathLst>
                <a:path extrusionOk="0" h="1161" w="533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lnTo>
                    <a:pt x="1" y="895"/>
                  </a:lnTo>
                  <a:cubicBezTo>
                    <a:pt x="1" y="1042"/>
                    <a:pt x="120" y="1160"/>
                    <a:pt x="267" y="1160"/>
                  </a:cubicBezTo>
                  <a:cubicBezTo>
                    <a:pt x="414" y="1160"/>
                    <a:pt x="533" y="1042"/>
                    <a:pt x="533" y="895"/>
                  </a:cubicBezTo>
                  <a:lnTo>
                    <a:pt x="533" y="266"/>
                  </a:lnTo>
                  <a:cubicBezTo>
                    <a:pt x="533" y="119"/>
                    <a:pt x="414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5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p49"/>
          <p:cNvSpPr txBox="1"/>
          <p:nvPr>
            <p:ph type="title"/>
          </p:nvPr>
        </p:nvSpPr>
        <p:spPr>
          <a:xfrm>
            <a:off x="720000" y="4173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	PROTOTYPE POLLUTION VIA THE CONSTRUCTOR</a:t>
            </a:r>
            <a:endParaRPr sz="3100"/>
          </a:p>
        </p:txBody>
      </p:sp>
      <p:sp>
        <p:nvSpPr>
          <p:cNvPr id="1647" name="Google Shape;1647;p49"/>
          <p:cNvSpPr txBox="1"/>
          <p:nvPr/>
        </p:nvSpPr>
        <p:spPr>
          <a:xfrm>
            <a:off x="1892225" y="4518050"/>
            <a:ext cx="5557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As </a:t>
            </a:r>
            <a:r>
              <a:rPr b="1" lang="en" sz="10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myObject.constructor.prototype</a:t>
            </a:r>
            <a:r>
              <a:rPr lang="en" sz="10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is equivalent to </a:t>
            </a:r>
            <a:r>
              <a:rPr b="1" lang="en" sz="10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myObject.__proto__</a:t>
            </a:r>
            <a:r>
              <a:rPr lang="en" sz="10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, this provides an alternative vector for prototype pollution. </a:t>
            </a:r>
            <a:endParaRPr sz="100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pic>
        <p:nvPicPr>
          <p:cNvPr id="1648" name="Google Shape;1648;p49"/>
          <p:cNvPicPr preferRelativeResize="0"/>
          <p:nvPr/>
        </p:nvPicPr>
        <p:blipFill rotWithShape="1">
          <a:blip r:embed="rId3">
            <a:alphaModFix/>
          </a:blip>
          <a:srcRect b="8336" l="18647" r="8852" t="7960"/>
          <a:stretch/>
        </p:blipFill>
        <p:spPr>
          <a:xfrm rot="-1406552">
            <a:off x="256993" y="4093096"/>
            <a:ext cx="1025168" cy="665781"/>
          </a:xfrm>
          <a:prstGeom prst="rect">
            <a:avLst/>
          </a:prstGeom>
          <a:noFill/>
          <a:ln>
            <a:noFill/>
          </a:ln>
        </p:spPr>
      </p:pic>
      <p:sp>
        <p:nvSpPr>
          <p:cNvPr id="1649" name="Google Shape;1649;p49"/>
          <p:cNvSpPr txBox="1"/>
          <p:nvPr/>
        </p:nvSpPr>
        <p:spPr>
          <a:xfrm>
            <a:off x="891025" y="1623350"/>
            <a:ext cx="7266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 some cases we have to challenge with some defenses like the stripping of any properties with the key </a:t>
            </a:r>
            <a:r>
              <a:rPr lang="en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__proto__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before merging them.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50" name="Google Shape;1650;p49"/>
          <p:cNvSpPr txBox="1"/>
          <p:nvPr/>
        </p:nvSpPr>
        <p:spPr>
          <a:xfrm>
            <a:off x="938850" y="2359375"/>
            <a:ext cx="7266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Every JavaScript object has a constructor property, which contains a reference to the constructor function that was used to create it. 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51" name="Google Shape;1651;p49"/>
          <p:cNvSpPr txBox="1"/>
          <p:nvPr/>
        </p:nvSpPr>
        <p:spPr>
          <a:xfrm>
            <a:off x="891025" y="3484875"/>
            <a:ext cx="7266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652" name="Google Shape;1652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51763" y="3035187"/>
            <a:ext cx="4544825" cy="1422650"/>
          </a:xfrm>
          <a:prstGeom prst="rect">
            <a:avLst/>
          </a:prstGeom>
          <a:noFill/>
          <a:ln>
            <a:noFill/>
          </a:ln>
        </p:spPr>
      </p:pic>
      <p:sp>
        <p:nvSpPr>
          <p:cNvPr id="1653" name="Google Shape;1653;p49"/>
          <p:cNvSpPr/>
          <p:nvPr/>
        </p:nvSpPr>
        <p:spPr>
          <a:xfrm rot="5400000">
            <a:off x="55122" y="246630"/>
            <a:ext cx="956100" cy="828600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733C9B">
              <a:alpha val="33020"/>
            </a:srgbClr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54" name="Google Shape;1654;p49"/>
          <p:cNvGrpSpPr/>
          <p:nvPr/>
        </p:nvGrpSpPr>
        <p:grpSpPr>
          <a:xfrm>
            <a:off x="264824" y="417296"/>
            <a:ext cx="536674" cy="487324"/>
            <a:chOff x="3310483" y="4029687"/>
            <a:chExt cx="601990" cy="546634"/>
          </a:xfrm>
        </p:grpSpPr>
        <p:sp>
          <p:nvSpPr>
            <p:cNvPr id="1655" name="Google Shape;1655;p49"/>
            <p:cNvSpPr/>
            <p:nvPr/>
          </p:nvSpPr>
          <p:spPr>
            <a:xfrm>
              <a:off x="3310483" y="4029687"/>
              <a:ext cx="601990" cy="546634"/>
            </a:xfrm>
            <a:custGeom>
              <a:rect b="b" l="l" r="r" t="t"/>
              <a:pathLst>
                <a:path extrusionOk="0" h="16481" w="18150">
                  <a:moveTo>
                    <a:pt x="17530" y="531"/>
                  </a:moveTo>
                  <a:cubicBezTo>
                    <a:pt x="17578" y="531"/>
                    <a:pt x="17618" y="572"/>
                    <a:pt x="17618" y="621"/>
                  </a:cubicBezTo>
                  <a:lnTo>
                    <a:pt x="17618" y="10200"/>
                  </a:lnTo>
                  <a:lnTo>
                    <a:pt x="17387" y="10200"/>
                  </a:lnTo>
                  <a:lnTo>
                    <a:pt x="17387" y="1029"/>
                  </a:lnTo>
                  <a:cubicBezTo>
                    <a:pt x="17387" y="881"/>
                    <a:pt x="17269" y="763"/>
                    <a:pt x="17122" y="763"/>
                  </a:cubicBezTo>
                  <a:lnTo>
                    <a:pt x="15102" y="763"/>
                  </a:lnTo>
                  <a:cubicBezTo>
                    <a:pt x="14955" y="763"/>
                    <a:pt x="14836" y="881"/>
                    <a:pt x="14836" y="1029"/>
                  </a:cubicBezTo>
                  <a:cubicBezTo>
                    <a:pt x="14836" y="1175"/>
                    <a:pt x="14955" y="1294"/>
                    <a:pt x="15102" y="1294"/>
                  </a:cubicBezTo>
                  <a:lnTo>
                    <a:pt x="16855" y="1294"/>
                  </a:lnTo>
                  <a:lnTo>
                    <a:pt x="16855" y="10200"/>
                  </a:lnTo>
                  <a:lnTo>
                    <a:pt x="1295" y="10200"/>
                  </a:lnTo>
                  <a:lnTo>
                    <a:pt x="1295" y="1294"/>
                  </a:lnTo>
                  <a:lnTo>
                    <a:pt x="13506" y="1294"/>
                  </a:lnTo>
                  <a:cubicBezTo>
                    <a:pt x="13653" y="1294"/>
                    <a:pt x="13772" y="1175"/>
                    <a:pt x="13772" y="1029"/>
                  </a:cubicBezTo>
                  <a:cubicBezTo>
                    <a:pt x="13772" y="881"/>
                    <a:pt x="13653" y="763"/>
                    <a:pt x="13506" y="763"/>
                  </a:cubicBezTo>
                  <a:lnTo>
                    <a:pt x="1029" y="763"/>
                  </a:lnTo>
                  <a:cubicBezTo>
                    <a:pt x="882" y="763"/>
                    <a:pt x="763" y="881"/>
                    <a:pt x="763" y="1029"/>
                  </a:cubicBezTo>
                  <a:lnTo>
                    <a:pt x="763" y="10200"/>
                  </a:lnTo>
                  <a:lnTo>
                    <a:pt x="532" y="10200"/>
                  </a:lnTo>
                  <a:lnTo>
                    <a:pt x="532" y="621"/>
                  </a:lnTo>
                  <a:cubicBezTo>
                    <a:pt x="532" y="572"/>
                    <a:pt x="573" y="531"/>
                    <a:pt x="620" y="531"/>
                  </a:cubicBezTo>
                  <a:close/>
                  <a:moveTo>
                    <a:pt x="10035" y="10732"/>
                  </a:moveTo>
                  <a:lnTo>
                    <a:pt x="10035" y="11085"/>
                  </a:lnTo>
                  <a:lnTo>
                    <a:pt x="8117" y="11085"/>
                  </a:lnTo>
                  <a:lnTo>
                    <a:pt x="8117" y="10732"/>
                  </a:lnTo>
                  <a:close/>
                  <a:moveTo>
                    <a:pt x="10453" y="13143"/>
                  </a:moveTo>
                  <a:lnTo>
                    <a:pt x="10453" y="14651"/>
                  </a:lnTo>
                  <a:lnTo>
                    <a:pt x="7697" y="14651"/>
                  </a:lnTo>
                  <a:lnTo>
                    <a:pt x="7697" y="13143"/>
                  </a:lnTo>
                  <a:close/>
                  <a:moveTo>
                    <a:pt x="621" y="1"/>
                  </a:moveTo>
                  <a:cubicBezTo>
                    <a:pt x="278" y="1"/>
                    <a:pt x="0" y="279"/>
                    <a:pt x="0" y="621"/>
                  </a:cubicBezTo>
                  <a:lnTo>
                    <a:pt x="0" y="12495"/>
                  </a:lnTo>
                  <a:cubicBezTo>
                    <a:pt x="0" y="12852"/>
                    <a:pt x="291" y="13143"/>
                    <a:pt x="648" y="13143"/>
                  </a:cubicBezTo>
                  <a:lnTo>
                    <a:pt x="3368" y="13143"/>
                  </a:lnTo>
                  <a:cubicBezTo>
                    <a:pt x="3515" y="13143"/>
                    <a:pt x="3634" y="13024"/>
                    <a:pt x="3634" y="12877"/>
                  </a:cubicBezTo>
                  <a:cubicBezTo>
                    <a:pt x="3634" y="12730"/>
                    <a:pt x="3515" y="12611"/>
                    <a:pt x="3368" y="12611"/>
                  </a:cubicBezTo>
                  <a:lnTo>
                    <a:pt x="648" y="12611"/>
                  </a:lnTo>
                  <a:cubicBezTo>
                    <a:pt x="585" y="12611"/>
                    <a:pt x="532" y="12558"/>
                    <a:pt x="532" y="12495"/>
                  </a:cubicBezTo>
                  <a:lnTo>
                    <a:pt x="532" y="10732"/>
                  </a:lnTo>
                  <a:lnTo>
                    <a:pt x="7585" y="10732"/>
                  </a:lnTo>
                  <a:lnTo>
                    <a:pt x="7585" y="11161"/>
                  </a:lnTo>
                  <a:cubicBezTo>
                    <a:pt x="7585" y="11413"/>
                    <a:pt x="7789" y="11617"/>
                    <a:pt x="8042" y="11617"/>
                  </a:cubicBezTo>
                  <a:lnTo>
                    <a:pt x="10110" y="11617"/>
                  </a:lnTo>
                  <a:cubicBezTo>
                    <a:pt x="10361" y="11617"/>
                    <a:pt x="10566" y="11413"/>
                    <a:pt x="10566" y="11161"/>
                  </a:cubicBezTo>
                  <a:lnTo>
                    <a:pt x="10566" y="10732"/>
                  </a:lnTo>
                  <a:lnTo>
                    <a:pt x="17618" y="10732"/>
                  </a:lnTo>
                  <a:lnTo>
                    <a:pt x="17618" y="12495"/>
                  </a:lnTo>
                  <a:cubicBezTo>
                    <a:pt x="17618" y="12558"/>
                    <a:pt x="17566" y="12611"/>
                    <a:pt x="17503" y="12611"/>
                  </a:cubicBezTo>
                  <a:lnTo>
                    <a:pt x="5140" y="12611"/>
                  </a:lnTo>
                  <a:cubicBezTo>
                    <a:pt x="4993" y="12611"/>
                    <a:pt x="4874" y="12730"/>
                    <a:pt x="4874" y="12877"/>
                  </a:cubicBezTo>
                  <a:cubicBezTo>
                    <a:pt x="4874" y="13024"/>
                    <a:pt x="4993" y="13143"/>
                    <a:pt x="5140" y="13143"/>
                  </a:cubicBezTo>
                  <a:lnTo>
                    <a:pt x="7165" y="13143"/>
                  </a:lnTo>
                  <a:lnTo>
                    <a:pt x="7165" y="14651"/>
                  </a:lnTo>
                  <a:lnTo>
                    <a:pt x="3878" y="14651"/>
                  </a:lnTo>
                  <a:cubicBezTo>
                    <a:pt x="3536" y="14651"/>
                    <a:pt x="3258" y="14929"/>
                    <a:pt x="3258" y="15271"/>
                  </a:cubicBezTo>
                  <a:lnTo>
                    <a:pt x="3258" y="15861"/>
                  </a:lnTo>
                  <a:cubicBezTo>
                    <a:pt x="3258" y="16203"/>
                    <a:pt x="3536" y="16481"/>
                    <a:pt x="3878" y="16481"/>
                  </a:cubicBezTo>
                  <a:lnTo>
                    <a:pt x="11663" y="16481"/>
                  </a:lnTo>
                  <a:cubicBezTo>
                    <a:pt x="11810" y="16481"/>
                    <a:pt x="11929" y="16362"/>
                    <a:pt x="11929" y="16215"/>
                  </a:cubicBezTo>
                  <a:cubicBezTo>
                    <a:pt x="11929" y="16068"/>
                    <a:pt x="11810" y="15949"/>
                    <a:pt x="11663" y="15949"/>
                  </a:cubicBezTo>
                  <a:lnTo>
                    <a:pt x="3878" y="15949"/>
                  </a:lnTo>
                  <a:cubicBezTo>
                    <a:pt x="3830" y="15949"/>
                    <a:pt x="3790" y="15908"/>
                    <a:pt x="3790" y="15861"/>
                  </a:cubicBezTo>
                  <a:lnTo>
                    <a:pt x="3790" y="15271"/>
                  </a:lnTo>
                  <a:cubicBezTo>
                    <a:pt x="3790" y="15223"/>
                    <a:pt x="3830" y="15182"/>
                    <a:pt x="3878" y="15182"/>
                  </a:cubicBezTo>
                  <a:lnTo>
                    <a:pt x="14272" y="15182"/>
                  </a:lnTo>
                  <a:cubicBezTo>
                    <a:pt x="14320" y="15182"/>
                    <a:pt x="14360" y="15223"/>
                    <a:pt x="14360" y="15271"/>
                  </a:cubicBezTo>
                  <a:lnTo>
                    <a:pt x="14360" y="15861"/>
                  </a:lnTo>
                  <a:cubicBezTo>
                    <a:pt x="14360" y="15909"/>
                    <a:pt x="14320" y="15949"/>
                    <a:pt x="14272" y="15949"/>
                  </a:cubicBezTo>
                  <a:lnTo>
                    <a:pt x="13293" y="15949"/>
                  </a:lnTo>
                  <a:cubicBezTo>
                    <a:pt x="13147" y="15949"/>
                    <a:pt x="13028" y="16068"/>
                    <a:pt x="13028" y="16215"/>
                  </a:cubicBezTo>
                  <a:cubicBezTo>
                    <a:pt x="13028" y="16362"/>
                    <a:pt x="13147" y="16481"/>
                    <a:pt x="13293" y="16481"/>
                  </a:cubicBezTo>
                  <a:lnTo>
                    <a:pt x="14272" y="16481"/>
                  </a:lnTo>
                  <a:cubicBezTo>
                    <a:pt x="14614" y="16481"/>
                    <a:pt x="14892" y="16203"/>
                    <a:pt x="14892" y="15861"/>
                  </a:cubicBezTo>
                  <a:lnTo>
                    <a:pt x="14892" y="15271"/>
                  </a:lnTo>
                  <a:cubicBezTo>
                    <a:pt x="14892" y="14929"/>
                    <a:pt x="14614" y="14651"/>
                    <a:pt x="14272" y="14651"/>
                  </a:cubicBezTo>
                  <a:lnTo>
                    <a:pt x="10985" y="14651"/>
                  </a:lnTo>
                  <a:lnTo>
                    <a:pt x="10985" y="13143"/>
                  </a:lnTo>
                  <a:lnTo>
                    <a:pt x="17503" y="13143"/>
                  </a:lnTo>
                  <a:cubicBezTo>
                    <a:pt x="17859" y="13143"/>
                    <a:pt x="18150" y="12852"/>
                    <a:pt x="18150" y="12495"/>
                  </a:cubicBezTo>
                  <a:lnTo>
                    <a:pt x="18150" y="621"/>
                  </a:lnTo>
                  <a:cubicBezTo>
                    <a:pt x="18150" y="279"/>
                    <a:pt x="17872" y="1"/>
                    <a:pt x="175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6" name="Google Shape;1656;p49"/>
            <p:cNvSpPr/>
            <p:nvPr/>
          </p:nvSpPr>
          <p:spPr>
            <a:xfrm>
              <a:off x="3801030" y="4406437"/>
              <a:ext cx="17678" cy="17678"/>
            </a:xfrm>
            <a:custGeom>
              <a:rect b="b" l="l" r="r" t="t"/>
              <a:pathLst>
                <a:path extrusionOk="0" h="533" w="533">
                  <a:moveTo>
                    <a:pt x="266" y="0"/>
                  </a:moveTo>
                  <a:cubicBezTo>
                    <a:pt x="196" y="0"/>
                    <a:pt x="128" y="28"/>
                    <a:pt x="78" y="77"/>
                  </a:cubicBezTo>
                  <a:cubicBezTo>
                    <a:pt x="28" y="128"/>
                    <a:pt x="0" y="195"/>
                    <a:pt x="0" y="266"/>
                  </a:cubicBezTo>
                  <a:cubicBezTo>
                    <a:pt x="0" y="336"/>
                    <a:pt x="28" y="405"/>
                    <a:pt x="78" y="454"/>
                  </a:cubicBezTo>
                  <a:cubicBezTo>
                    <a:pt x="128" y="504"/>
                    <a:pt x="197" y="532"/>
                    <a:pt x="266" y="532"/>
                  </a:cubicBezTo>
                  <a:cubicBezTo>
                    <a:pt x="336" y="532"/>
                    <a:pt x="405" y="504"/>
                    <a:pt x="454" y="454"/>
                  </a:cubicBezTo>
                  <a:cubicBezTo>
                    <a:pt x="504" y="405"/>
                    <a:pt x="532" y="336"/>
                    <a:pt x="532" y="266"/>
                  </a:cubicBezTo>
                  <a:cubicBezTo>
                    <a:pt x="532" y="195"/>
                    <a:pt x="504" y="128"/>
                    <a:pt x="454" y="77"/>
                  </a:cubicBezTo>
                  <a:cubicBezTo>
                    <a:pt x="405" y="28"/>
                    <a:pt x="336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7" name="Google Shape;1657;p49"/>
            <p:cNvSpPr/>
            <p:nvPr/>
          </p:nvSpPr>
          <p:spPr>
            <a:xfrm>
              <a:off x="3828659" y="4406437"/>
              <a:ext cx="17645" cy="17678"/>
            </a:xfrm>
            <a:custGeom>
              <a:rect b="b" l="l" r="r" t="t"/>
              <a:pathLst>
                <a:path extrusionOk="0" h="533" w="532">
                  <a:moveTo>
                    <a:pt x="266" y="0"/>
                  </a:moveTo>
                  <a:cubicBezTo>
                    <a:pt x="195" y="0"/>
                    <a:pt x="127" y="28"/>
                    <a:pt x="77" y="77"/>
                  </a:cubicBezTo>
                  <a:cubicBezTo>
                    <a:pt x="28" y="128"/>
                    <a:pt x="0" y="195"/>
                    <a:pt x="0" y="266"/>
                  </a:cubicBezTo>
                  <a:cubicBezTo>
                    <a:pt x="0" y="336"/>
                    <a:pt x="28" y="404"/>
                    <a:pt x="77" y="454"/>
                  </a:cubicBezTo>
                  <a:cubicBezTo>
                    <a:pt x="127" y="504"/>
                    <a:pt x="195" y="532"/>
                    <a:pt x="266" y="532"/>
                  </a:cubicBezTo>
                  <a:cubicBezTo>
                    <a:pt x="336" y="532"/>
                    <a:pt x="404" y="504"/>
                    <a:pt x="454" y="454"/>
                  </a:cubicBezTo>
                  <a:cubicBezTo>
                    <a:pt x="503" y="404"/>
                    <a:pt x="532" y="336"/>
                    <a:pt x="532" y="266"/>
                  </a:cubicBezTo>
                  <a:cubicBezTo>
                    <a:pt x="532" y="195"/>
                    <a:pt x="503" y="128"/>
                    <a:pt x="454" y="77"/>
                  </a:cubicBezTo>
                  <a:cubicBezTo>
                    <a:pt x="404" y="28"/>
                    <a:pt x="336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8" name="Google Shape;1658;p49"/>
            <p:cNvSpPr/>
            <p:nvPr/>
          </p:nvSpPr>
          <p:spPr>
            <a:xfrm>
              <a:off x="3856254" y="4406437"/>
              <a:ext cx="17678" cy="17678"/>
            </a:xfrm>
            <a:custGeom>
              <a:rect b="b" l="l" r="r" t="t"/>
              <a:pathLst>
                <a:path extrusionOk="0" h="533" w="533">
                  <a:moveTo>
                    <a:pt x="267" y="0"/>
                  </a:moveTo>
                  <a:cubicBezTo>
                    <a:pt x="197" y="0"/>
                    <a:pt x="128" y="28"/>
                    <a:pt x="79" y="77"/>
                  </a:cubicBezTo>
                  <a:cubicBezTo>
                    <a:pt x="30" y="128"/>
                    <a:pt x="1" y="195"/>
                    <a:pt x="1" y="266"/>
                  </a:cubicBezTo>
                  <a:cubicBezTo>
                    <a:pt x="1" y="336"/>
                    <a:pt x="29" y="404"/>
                    <a:pt x="79" y="454"/>
                  </a:cubicBezTo>
                  <a:cubicBezTo>
                    <a:pt x="128" y="504"/>
                    <a:pt x="197" y="532"/>
                    <a:pt x="267" y="532"/>
                  </a:cubicBezTo>
                  <a:cubicBezTo>
                    <a:pt x="337" y="532"/>
                    <a:pt x="405" y="504"/>
                    <a:pt x="455" y="454"/>
                  </a:cubicBezTo>
                  <a:cubicBezTo>
                    <a:pt x="504" y="404"/>
                    <a:pt x="533" y="336"/>
                    <a:pt x="533" y="266"/>
                  </a:cubicBezTo>
                  <a:cubicBezTo>
                    <a:pt x="533" y="195"/>
                    <a:pt x="504" y="128"/>
                    <a:pt x="455" y="77"/>
                  </a:cubicBezTo>
                  <a:cubicBezTo>
                    <a:pt x="405" y="28"/>
                    <a:pt x="337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9" name="Google Shape;1659;p49"/>
            <p:cNvSpPr/>
            <p:nvPr/>
          </p:nvSpPr>
          <p:spPr>
            <a:xfrm>
              <a:off x="3377083" y="4115292"/>
              <a:ext cx="49917" cy="59502"/>
            </a:xfrm>
            <a:custGeom>
              <a:rect b="b" l="l" r="r" t="t"/>
              <a:pathLst>
                <a:path extrusionOk="0" h="1794" w="1505">
                  <a:moveTo>
                    <a:pt x="752" y="533"/>
                  </a:moveTo>
                  <a:cubicBezTo>
                    <a:pt x="874" y="533"/>
                    <a:pt x="973" y="632"/>
                    <a:pt x="973" y="753"/>
                  </a:cubicBezTo>
                  <a:lnTo>
                    <a:pt x="973" y="1041"/>
                  </a:lnTo>
                  <a:cubicBezTo>
                    <a:pt x="973" y="1163"/>
                    <a:pt x="874" y="1262"/>
                    <a:pt x="752" y="1262"/>
                  </a:cubicBezTo>
                  <a:cubicBezTo>
                    <a:pt x="631" y="1262"/>
                    <a:pt x="532" y="1163"/>
                    <a:pt x="532" y="1041"/>
                  </a:cubicBezTo>
                  <a:lnTo>
                    <a:pt x="532" y="753"/>
                  </a:lnTo>
                  <a:cubicBezTo>
                    <a:pt x="532" y="632"/>
                    <a:pt x="631" y="533"/>
                    <a:pt x="752" y="533"/>
                  </a:cubicBezTo>
                  <a:close/>
                  <a:moveTo>
                    <a:pt x="752" y="1"/>
                  </a:moveTo>
                  <a:cubicBezTo>
                    <a:pt x="338" y="1"/>
                    <a:pt x="1" y="339"/>
                    <a:pt x="1" y="753"/>
                  </a:cubicBezTo>
                  <a:lnTo>
                    <a:pt x="1" y="1041"/>
                  </a:lnTo>
                  <a:cubicBezTo>
                    <a:pt x="1" y="1456"/>
                    <a:pt x="338" y="1793"/>
                    <a:pt x="752" y="1793"/>
                  </a:cubicBezTo>
                  <a:cubicBezTo>
                    <a:pt x="1167" y="1793"/>
                    <a:pt x="1505" y="1456"/>
                    <a:pt x="1505" y="1041"/>
                  </a:cubicBezTo>
                  <a:lnTo>
                    <a:pt x="1505" y="753"/>
                  </a:lnTo>
                  <a:cubicBezTo>
                    <a:pt x="1505" y="339"/>
                    <a:pt x="1167" y="1"/>
                    <a:pt x="7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0" name="Google Shape;1660;p49"/>
            <p:cNvSpPr/>
            <p:nvPr/>
          </p:nvSpPr>
          <p:spPr>
            <a:xfrm>
              <a:off x="3464314" y="4115292"/>
              <a:ext cx="49917" cy="59502"/>
            </a:xfrm>
            <a:custGeom>
              <a:rect b="b" l="l" r="r" t="t"/>
              <a:pathLst>
                <a:path extrusionOk="0" h="1794" w="1505">
                  <a:moveTo>
                    <a:pt x="753" y="533"/>
                  </a:moveTo>
                  <a:cubicBezTo>
                    <a:pt x="874" y="533"/>
                    <a:pt x="973" y="632"/>
                    <a:pt x="973" y="753"/>
                  </a:cubicBezTo>
                  <a:lnTo>
                    <a:pt x="973" y="1041"/>
                  </a:lnTo>
                  <a:cubicBezTo>
                    <a:pt x="973" y="1163"/>
                    <a:pt x="874" y="1262"/>
                    <a:pt x="753" y="1262"/>
                  </a:cubicBezTo>
                  <a:cubicBezTo>
                    <a:pt x="631" y="1262"/>
                    <a:pt x="532" y="1163"/>
                    <a:pt x="532" y="1041"/>
                  </a:cubicBezTo>
                  <a:lnTo>
                    <a:pt x="532" y="753"/>
                  </a:lnTo>
                  <a:cubicBezTo>
                    <a:pt x="532" y="632"/>
                    <a:pt x="631" y="533"/>
                    <a:pt x="753" y="533"/>
                  </a:cubicBezTo>
                  <a:close/>
                  <a:moveTo>
                    <a:pt x="753" y="1"/>
                  </a:moveTo>
                  <a:cubicBezTo>
                    <a:pt x="338" y="1"/>
                    <a:pt x="0" y="339"/>
                    <a:pt x="0" y="753"/>
                  </a:cubicBezTo>
                  <a:lnTo>
                    <a:pt x="0" y="1041"/>
                  </a:lnTo>
                  <a:cubicBezTo>
                    <a:pt x="0" y="1456"/>
                    <a:pt x="338" y="1793"/>
                    <a:pt x="753" y="1793"/>
                  </a:cubicBezTo>
                  <a:cubicBezTo>
                    <a:pt x="1167" y="1793"/>
                    <a:pt x="1504" y="1456"/>
                    <a:pt x="1504" y="1041"/>
                  </a:cubicBezTo>
                  <a:lnTo>
                    <a:pt x="1504" y="753"/>
                  </a:lnTo>
                  <a:cubicBezTo>
                    <a:pt x="1504" y="339"/>
                    <a:pt x="1167" y="1"/>
                    <a:pt x="7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1" name="Google Shape;1661;p49"/>
            <p:cNvSpPr/>
            <p:nvPr/>
          </p:nvSpPr>
          <p:spPr>
            <a:xfrm>
              <a:off x="3583750" y="4115292"/>
              <a:ext cx="49950" cy="59502"/>
            </a:xfrm>
            <a:custGeom>
              <a:rect b="b" l="l" r="r" t="t"/>
              <a:pathLst>
                <a:path extrusionOk="0" h="1794" w="1506">
                  <a:moveTo>
                    <a:pt x="752" y="533"/>
                  </a:moveTo>
                  <a:cubicBezTo>
                    <a:pt x="875" y="533"/>
                    <a:pt x="973" y="632"/>
                    <a:pt x="973" y="753"/>
                  </a:cubicBezTo>
                  <a:lnTo>
                    <a:pt x="973" y="1041"/>
                  </a:lnTo>
                  <a:cubicBezTo>
                    <a:pt x="973" y="1163"/>
                    <a:pt x="875" y="1262"/>
                    <a:pt x="752" y="1262"/>
                  </a:cubicBezTo>
                  <a:cubicBezTo>
                    <a:pt x="631" y="1262"/>
                    <a:pt x="533" y="1163"/>
                    <a:pt x="533" y="1041"/>
                  </a:cubicBezTo>
                  <a:lnTo>
                    <a:pt x="533" y="753"/>
                  </a:lnTo>
                  <a:cubicBezTo>
                    <a:pt x="533" y="632"/>
                    <a:pt x="631" y="533"/>
                    <a:pt x="752" y="533"/>
                  </a:cubicBezTo>
                  <a:close/>
                  <a:moveTo>
                    <a:pt x="752" y="1"/>
                  </a:moveTo>
                  <a:cubicBezTo>
                    <a:pt x="338" y="1"/>
                    <a:pt x="1" y="339"/>
                    <a:pt x="1" y="753"/>
                  </a:cubicBezTo>
                  <a:lnTo>
                    <a:pt x="1" y="1041"/>
                  </a:lnTo>
                  <a:cubicBezTo>
                    <a:pt x="1" y="1456"/>
                    <a:pt x="338" y="1793"/>
                    <a:pt x="752" y="1793"/>
                  </a:cubicBezTo>
                  <a:cubicBezTo>
                    <a:pt x="1167" y="1793"/>
                    <a:pt x="1505" y="1456"/>
                    <a:pt x="1505" y="1041"/>
                  </a:cubicBezTo>
                  <a:lnTo>
                    <a:pt x="1505" y="753"/>
                  </a:lnTo>
                  <a:cubicBezTo>
                    <a:pt x="1505" y="339"/>
                    <a:pt x="1167" y="1"/>
                    <a:pt x="7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2" name="Google Shape;1662;p49"/>
            <p:cNvSpPr/>
            <p:nvPr/>
          </p:nvSpPr>
          <p:spPr>
            <a:xfrm>
              <a:off x="3638675" y="4115292"/>
              <a:ext cx="49950" cy="59502"/>
            </a:xfrm>
            <a:custGeom>
              <a:rect b="b" l="l" r="r" t="t"/>
              <a:pathLst>
                <a:path extrusionOk="0" h="1794" w="1506">
                  <a:moveTo>
                    <a:pt x="754" y="533"/>
                  </a:moveTo>
                  <a:cubicBezTo>
                    <a:pt x="875" y="533"/>
                    <a:pt x="973" y="632"/>
                    <a:pt x="973" y="753"/>
                  </a:cubicBezTo>
                  <a:lnTo>
                    <a:pt x="973" y="1041"/>
                  </a:lnTo>
                  <a:cubicBezTo>
                    <a:pt x="973" y="1163"/>
                    <a:pt x="875" y="1262"/>
                    <a:pt x="754" y="1262"/>
                  </a:cubicBezTo>
                  <a:cubicBezTo>
                    <a:pt x="631" y="1262"/>
                    <a:pt x="533" y="1163"/>
                    <a:pt x="533" y="1041"/>
                  </a:cubicBezTo>
                  <a:lnTo>
                    <a:pt x="533" y="753"/>
                  </a:lnTo>
                  <a:cubicBezTo>
                    <a:pt x="533" y="632"/>
                    <a:pt x="631" y="533"/>
                    <a:pt x="754" y="533"/>
                  </a:cubicBezTo>
                  <a:close/>
                  <a:moveTo>
                    <a:pt x="754" y="1"/>
                  </a:moveTo>
                  <a:cubicBezTo>
                    <a:pt x="339" y="1"/>
                    <a:pt x="1" y="339"/>
                    <a:pt x="1" y="753"/>
                  </a:cubicBezTo>
                  <a:lnTo>
                    <a:pt x="1" y="1041"/>
                  </a:lnTo>
                  <a:cubicBezTo>
                    <a:pt x="1" y="1456"/>
                    <a:pt x="339" y="1793"/>
                    <a:pt x="754" y="1793"/>
                  </a:cubicBezTo>
                  <a:cubicBezTo>
                    <a:pt x="1168" y="1793"/>
                    <a:pt x="1505" y="1456"/>
                    <a:pt x="1505" y="1041"/>
                  </a:cubicBezTo>
                  <a:lnTo>
                    <a:pt x="1505" y="753"/>
                  </a:lnTo>
                  <a:cubicBezTo>
                    <a:pt x="1505" y="339"/>
                    <a:pt x="1168" y="1"/>
                    <a:pt x="7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3" name="Google Shape;1663;p49"/>
            <p:cNvSpPr/>
            <p:nvPr/>
          </p:nvSpPr>
          <p:spPr>
            <a:xfrm>
              <a:off x="3430416" y="4115292"/>
              <a:ext cx="26634" cy="59502"/>
            </a:xfrm>
            <a:custGeom>
              <a:rect b="b" l="l" r="r" t="t"/>
              <a:pathLst>
                <a:path extrusionOk="0" h="1794" w="803">
                  <a:moveTo>
                    <a:pt x="266" y="1"/>
                  </a:moveTo>
                  <a:cubicBezTo>
                    <a:pt x="120" y="1"/>
                    <a:pt x="0" y="120"/>
                    <a:pt x="0" y="267"/>
                  </a:cubicBezTo>
                  <a:cubicBezTo>
                    <a:pt x="0" y="414"/>
                    <a:pt x="120" y="533"/>
                    <a:pt x="266" y="533"/>
                  </a:cubicBezTo>
                  <a:lnTo>
                    <a:pt x="271" y="533"/>
                  </a:lnTo>
                  <a:lnTo>
                    <a:pt x="271" y="1528"/>
                  </a:lnTo>
                  <a:cubicBezTo>
                    <a:pt x="271" y="1674"/>
                    <a:pt x="390" y="1793"/>
                    <a:pt x="536" y="1793"/>
                  </a:cubicBezTo>
                  <a:cubicBezTo>
                    <a:pt x="683" y="1793"/>
                    <a:pt x="802" y="1674"/>
                    <a:pt x="802" y="1528"/>
                  </a:cubicBezTo>
                  <a:lnTo>
                    <a:pt x="802" y="267"/>
                  </a:lnTo>
                  <a:cubicBezTo>
                    <a:pt x="802" y="120"/>
                    <a:pt x="683" y="1"/>
                    <a:pt x="5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4" name="Google Shape;1664;p49"/>
            <p:cNvSpPr/>
            <p:nvPr/>
          </p:nvSpPr>
          <p:spPr>
            <a:xfrm>
              <a:off x="3516884" y="4115292"/>
              <a:ext cx="26634" cy="59502"/>
            </a:xfrm>
            <a:custGeom>
              <a:rect b="b" l="l" r="r" t="t"/>
              <a:pathLst>
                <a:path extrusionOk="0" h="1794" w="803"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cubicBezTo>
                    <a:pt x="0" y="414"/>
                    <a:pt x="119" y="533"/>
                    <a:pt x="266" y="533"/>
                  </a:cubicBezTo>
                  <a:lnTo>
                    <a:pt x="270" y="533"/>
                  </a:lnTo>
                  <a:lnTo>
                    <a:pt x="270" y="1528"/>
                  </a:lnTo>
                  <a:cubicBezTo>
                    <a:pt x="270" y="1674"/>
                    <a:pt x="389" y="1793"/>
                    <a:pt x="536" y="1793"/>
                  </a:cubicBezTo>
                  <a:cubicBezTo>
                    <a:pt x="683" y="1793"/>
                    <a:pt x="801" y="1674"/>
                    <a:pt x="801" y="1528"/>
                  </a:cubicBezTo>
                  <a:lnTo>
                    <a:pt x="801" y="267"/>
                  </a:lnTo>
                  <a:cubicBezTo>
                    <a:pt x="802" y="120"/>
                    <a:pt x="683" y="1"/>
                    <a:pt x="5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5" name="Google Shape;1665;p49"/>
            <p:cNvSpPr/>
            <p:nvPr/>
          </p:nvSpPr>
          <p:spPr>
            <a:xfrm>
              <a:off x="3549720" y="4115292"/>
              <a:ext cx="26600" cy="59502"/>
            </a:xfrm>
            <a:custGeom>
              <a:rect b="b" l="l" r="r" t="t"/>
              <a:pathLst>
                <a:path extrusionOk="0" h="1794" w="802"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cubicBezTo>
                    <a:pt x="0" y="414"/>
                    <a:pt x="119" y="533"/>
                    <a:pt x="266" y="533"/>
                  </a:cubicBezTo>
                  <a:lnTo>
                    <a:pt x="270" y="533"/>
                  </a:lnTo>
                  <a:lnTo>
                    <a:pt x="270" y="1528"/>
                  </a:lnTo>
                  <a:cubicBezTo>
                    <a:pt x="270" y="1674"/>
                    <a:pt x="389" y="1793"/>
                    <a:pt x="536" y="1793"/>
                  </a:cubicBezTo>
                  <a:cubicBezTo>
                    <a:pt x="683" y="1793"/>
                    <a:pt x="802" y="1674"/>
                    <a:pt x="802" y="1528"/>
                  </a:cubicBezTo>
                  <a:lnTo>
                    <a:pt x="802" y="267"/>
                  </a:lnTo>
                  <a:cubicBezTo>
                    <a:pt x="802" y="120"/>
                    <a:pt x="683" y="1"/>
                    <a:pt x="5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6" name="Google Shape;1666;p49"/>
            <p:cNvSpPr/>
            <p:nvPr/>
          </p:nvSpPr>
          <p:spPr>
            <a:xfrm>
              <a:off x="3638675" y="4190151"/>
              <a:ext cx="49950" cy="59502"/>
            </a:xfrm>
            <a:custGeom>
              <a:rect b="b" l="l" r="r" t="t"/>
              <a:pathLst>
                <a:path extrusionOk="0" h="1794" w="1506">
                  <a:moveTo>
                    <a:pt x="754" y="532"/>
                  </a:moveTo>
                  <a:cubicBezTo>
                    <a:pt x="875" y="532"/>
                    <a:pt x="973" y="631"/>
                    <a:pt x="973" y="753"/>
                  </a:cubicBezTo>
                  <a:lnTo>
                    <a:pt x="973" y="1041"/>
                  </a:lnTo>
                  <a:cubicBezTo>
                    <a:pt x="973" y="1163"/>
                    <a:pt x="875" y="1261"/>
                    <a:pt x="754" y="1261"/>
                  </a:cubicBezTo>
                  <a:cubicBezTo>
                    <a:pt x="631" y="1261"/>
                    <a:pt x="533" y="1163"/>
                    <a:pt x="533" y="1041"/>
                  </a:cubicBezTo>
                  <a:lnTo>
                    <a:pt x="533" y="753"/>
                  </a:lnTo>
                  <a:cubicBezTo>
                    <a:pt x="533" y="631"/>
                    <a:pt x="631" y="532"/>
                    <a:pt x="754" y="532"/>
                  </a:cubicBezTo>
                  <a:close/>
                  <a:moveTo>
                    <a:pt x="754" y="1"/>
                  </a:moveTo>
                  <a:cubicBezTo>
                    <a:pt x="339" y="1"/>
                    <a:pt x="1" y="338"/>
                    <a:pt x="1" y="753"/>
                  </a:cubicBezTo>
                  <a:lnTo>
                    <a:pt x="1" y="1041"/>
                  </a:lnTo>
                  <a:cubicBezTo>
                    <a:pt x="1" y="1455"/>
                    <a:pt x="339" y="1793"/>
                    <a:pt x="754" y="1793"/>
                  </a:cubicBezTo>
                  <a:cubicBezTo>
                    <a:pt x="1168" y="1793"/>
                    <a:pt x="1505" y="1455"/>
                    <a:pt x="1505" y="1041"/>
                  </a:cubicBezTo>
                  <a:lnTo>
                    <a:pt x="1505" y="753"/>
                  </a:lnTo>
                  <a:cubicBezTo>
                    <a:pt x="1505" y="338"/>
                    <a:pt x="1168" y="1"/>
                    <a:pt x="7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7" name="Google Shape;1667;p49"/>
            <p:cNvSpPr/>
            <p:nvPr/>
          </p:nvSpPr>
          <p:spPr>
            <a:xfrm>
              <a:off x="3551478" y="4190151"/>
              <a:ext cx="49917" cy="59502"/>
            </a:xfrm>
            <a:custGeom>
              <a:rect b="b" l="l" r="r" t="t"/>
              <a:pathLst>
                <a:path extrusionOk="0" h="1794" w="1505">
                  <a:moveTo>
                    <a:pt x="752" y="532"/>
                  </a:moveTo>
                  <a:cubicBezTo>
                    <a:pt x="874" y="532"/>
                    <a:pt x="973" y="631"/>
                    <a:pt x="973" y="753"/>
                  </a:cubicBezTo>
                  <a:lnTo>
                    <a:pt x="973" y="1041"/>
                  </a:lnTo>
                  <a:cubicBezTo>
                    <a:pt x="973" y="1163"/>
                    <a:pt x="874" y="1261"/>
                    <a:pt x="752" y="1261"/>
                  </a:cubicBezTo>
                  <a:cubicBezTo>
                    <a:pt x="631" y="1261"/>
                    <a:pt x="532" y="1163"/>
                    <a:pt x="532" y="1041"/>
                  </a:cubicBezTo>
                  <a:lnTo>
                    <a:pt x="532" y="753"/>
                  </a:lnTo>
                  <a:cubicBezTo>
                    <a:pt x="532" y="631"/>
                    <a:pt x="631" y="532"/>
                    <a:pt x="752" y="532"/>
                  </a:cubicBezTo>
                  <a:close/>
                  <a:moveTo>
                    <a:pt x="752" y="1"/>
                  </a:moveTo>
                  <a:cubicBezTo>
                    <a:pt x="337" y="1"/>
                    <a:pt x="0" y="338"/>
                    <a:pt x="0" y="753"/>
                  </a:cubicBezTo>
                  <a:lnTo>
                    <a:pt x="0" y="1041"/>
                  </a:lnTo>
                  <a:cubicBezTo>
                    <a:pt x="0" y="1455"/>
                    <a:pt x="337" y="1793"/>
                    <a:pt x="752" y="1793"/>
                  </a:cubicBezTo>
                  <a:cubicBezTo>
                    <a:pt x="1167" y="1793"/>
                    <a:pt x="1505" y="1455"/>
                    <a:pt x="1505" y="1041"/>
                  </a:cubicBezTo>
                  <a:lnTo>
                    <a:pt x="1505" y="753"/>
                  </a:lnTo>
                  <a:cubicBezTo>
                    <a:pt x="1505" y="338"/>
                    <a:pt x="1167" y="1"/>
                    <a:pt x="7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8" name="Google Shape;1668;p49"/>
            <p:cNvSpPr/>
            <p:nvPr/>
          </p:nvSpPr>
          <p:spPr>
            <a:xfrm>
              <a:off x="3432008" y="4190151"/>
              <a:ext cx="49917" cy="59502"/>
            </a:xfrm>
            <a:custGeom>
              <a:rect b="b" l="l" r="r" t="t"/>
              <a:pathLst>
                <a:path extrusionOk="0" h="1794" w="1505">
                  <a:moveTo>
                    <a:pt x="753" y="532"/>
                  </a:moveTo>
                  <a:cubicBezTo>
                    <a:pt x="874" y="532"/>
                    <a:pt x="973" y="631"/>
                    <a:pt x="973" y="753"/>
                  </a:cubicBezTo>
                  <a:lnTo>
                    <a:pt x="973" y="1041"/>
                  </a:lnTo>
                  <a:cubicBezTo>
                    <a:pt x="973" y="1163"/>
                    <a:pt x="874" y="1261"/>
                    <a:pt x="753" y="1261"/>
                  </a:cubicBezTo>
                  <a:cubicBezTo>
                    <a:pt x="631" y="1261"/>
                    <a:pt x="533" y="1163"/>
                    <a:pt x="533" y="1041"/>
                  </a:cubicBezTo>
                  <a:lnTo>
                    <a:pt x="533" y="753"/>
                  </a:lnTo>
                  <a:cubicBezTo>
                    <a:pt x="533" y="631"/>
                    <a:pt x="631" y="532"/>
                    <a:pt x="753" y="532"/>
                  </a:cubicBezTo>
                  <a:close/>
                  <a:moveTo>
                    <a:pt x="753" y="1"/>
                  </a:moveTo>
                  <a:cubicBezTo>
                    <a:pt x="338" y="1"/>
                    <a:pt x="1" y="338"/>
                    <a:pt x="1" y="753"/>
                  </a:cubicBezTo>
                  <a:lnTo>
                    <a:pt x="1" y="1041"/>
                  </a:lnTo>
                  <a:cubicBezTo>
                    <a:pt x="1" y="1455"/>
                    <a:pt x="338" y="1793"/>
                    <a:pt x="753" y="1793"/>
                  </a:cubicBezTo>
                  <a:cubicBezTo>
                    <a:pt x="1168" y="1793"/>
                    <a:pt x="1505" y="1455"/>
                    <a:pt x="1505" y="1041"/>
                  </a:cubicBezTo>
                  <a:lnTo>
                    <a:pt x="1505" y="753"/>
                  </a:lnTo>
                  <a:cubicBezTo>
                    <a:pt x="1505" y="338"/>
                    <a:pt x="1168" y="1"/>
                    <a:pt x="7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9" name="Google Shape;1669;p49"/>
            <p:cNvSpPr/>
            <p:nvPr/>
          </p:nvSpPr>
          <p:spPr>
            <a:xfrm>
              <a:off x="3377083" y="4190151"/>
              <a:ext cx="49917" cy="59502"/>
            </a:xfrm>
            <a:custGeom>
              <a:rect b="b" l="l" r="r" t="t"/>
              <a:pathLst>
                <a:path extrusionOk="0" h="1794" w="1505">
                  <a:moveTo>
                    <a:pt x="752" y="532"/>
                  </a:moveTo>
                  <a:cubicBezTo>
                    <a:pt x="874" y="532"/>
                    <a:pt x="973" y="631"/>
                    <a:pt x="973" y="753"/>
                  </a:cubicBezTo>
                  <a:lnTo>
                    <a:pt x="973" y="1041"/>
                  </a:lnTo>
                  <a:cubicBezTo>
                    <a:pt x="973" y="1163"/>
                    <a:pt x="874" y="1261"/>
                    <a:pt x="752" y="1261"/>
                  </a:cubicBezTo>
                  <a:cubicBezTo>
                    <a:pt x="631" y="1261"/>
                    <a:pt x="532" y="1163"/>
                    <a:pt x="532" y="1041"/>
                  </a:cubicBezTo>
                  <a:lnTo>
                    <a:pt x="532" y="753"/>
                  </a:lnTo>
                  <a:cubicBezTo>
                    <a:pt x="532" y="631"/>
                    <a:pt x="631" y="532"/>
                    <a:pt x="752" y="532"/>
                  </a:cubicBezTo>
                  <a:close/>
                  <a:moveTo>
                    <a:pt x="752" y="1"/>
                  </a:moveTo>
                  <a:cubicBezTo>
                    <a:pt x="338" y="1"/>
                    <a:pt x="1" y="338"/>
                    <a:pt x="1" y="753"/>
                  </a:cubicBezTo>
                  <a:lnTo>
                    <a:pt x="1" y="1041"/>
                  </a:lnTo>
                  <a:cubicBezTo>
                    <a:pt x="1" y="1455"/>
                    <a:pt x="338" y="1793"/>
                    <a:pt x="752" y="1793"/>
                  </a:cubicBezTo>
                  <a:cubicBezTo>
                    <a:pt x="1167" y="1793"/>
                    <a:pt x="1505" y="1455"/>
                    <a:pt x="1505" y="1041"/>
                  </a:cubicBezTo>
                  <a:lnTo>
                    <a:pt x="1505" y="753"/>
                  </a:lnTo>
                  <a:cubicBezTo>
                    <a:pt x="1505" y="338"/>
                    <a:pt x="1167" y="1"/>
                    <a:pt x="7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0" name="Google Shape;1670;p49"/>
            <p:cNvSpPr/>
            <p:nvPr/>
          </p:nvSpPr>
          <p:spPr>
            <a:xfrm>
              <a:off x="3604877" y="4190151"/>
              <a:ext cx="26634" cy="59469"/>
            </a:xfrm>
            <a:custGeom>
              <a:rect b="b" l="l" r="r" t="t"/>
              <a:pathLst>
                <a:path extrusionOk="0" h="1793" w="803">
                  <a:moveTo>
                    <a:pt x="266" y="1"/>
                  </a:moveTo>
                  <a:cubicBezTo>
                    <a:pt x="120" y="1"/>
                    <a:pt x="0" y="120"/>
                    <a:pt x="0" y="266"/>
                  </a:cubicBezTo>
                  <a:cubicBezTo>
                    <a:pt x="0" y="413"/>
                    <a:pt x="120" y="532"/>
                    <a:pt x="266" y="532"/>
                  </a:cubicBezTo>
                  <a:lnTo>
                    <a:pt x="270" y="532"/>
                  </a:lnTo>
                  <a:lnTo>
                    <a:pt x="270" y="1527"/>
                  </a:lnTo>
                  <a:cubicBezTo>
                    <a:pt x="270" y="1674"/>
                    <a:pt x="390" y="1792"/>
                    <a:pt x="536" y="1792"/>
                  </a:cubicBezTo>
                  <a:cubicBezTo>
                    <a:pt x="683" y="1792"/>
                    <a:pt x="802" y="1674"/>
                    <a:pt x="802" y="1527"/>
                  </a:cubicBezTo>
                  <a:lnTo>
                    <a:pt x="802" y="266"/>
                  </a:lnTo>
                  <a:cubicBezTo>
                    <a:pt x="802" y="120"/>
                    <a:pt x="683" y="1"/>
                    <a:pt x="5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1" name="Google Shape;1671;p49"/>
            <p:cNvSpPr/>
            <p:nvPr/>
          </p:nvSpPr>
          <p:spPr>
            <a:xfrm>
              <a:off x="3484844" y="4190151"/>
              <a:ext cx="26667" cy="59469"/>
            </a:xfrm>
            <a:custGeom>
              <a:rect b="b" l="l" r="r" t="t"/>
              <a:pathLst>
                <a:path extrusionOk="0" h="1793" w="804">
                  <a:moveTo>
                    <a:pt x="266" y="1"/>
                  </a:moveTo>
                  <a:cubicBezTo>
                    <a:pt x="119" y="1"/>
                    <a:pt x="0" y="120"/>
                    <a:pt x="0" y="266"/>
                  </a:cubicBezTo>
                  <a:cubicBezTo>
                    <a:pt x="0" y="413"/>
                    <a:pt x="119" y="532"/>
                    <a:pt x="266" y="532"/>
                  </a:cubicBezTo>
                  <a:lnTo>
                    <a:pt x="271" y="532"/>
                  </a:lnTo>
                  <a:lnTo>
                    <a:pt x="271" y="1527"/>
                  </a:lnTo>
                  <a:cubicBezTo>
                    <a:pt x="271" y="1674"/>
                    <a:pt x="390" y="1792"/>
                    <a:pt x="537" y="1792"/>
                  </a:cubicBezTo>
                  <a:cubicBezTo>
                    <a:pt x="684" y="1792"/>
                    <a:pt x="802" y="1674"/>
                    <a:pt x="802" y="1527"/>
                  </a:cubicBezTo>
                  <a:lnTo>
                    <a:pt x="802" y="266"/>
                  </a:lnTo>
                  <a:cubicBezTo>
                    <a:pt x="803" y="120"/>
                    <a:pt x="684" y="1"/>
                    <a:pt x="5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2" name="Google Shape;1672;p49"/>
            <p:cNvSpPr/>
            <p:nvPr/>
          </p:nvSpPr>
          <p:spPr>
            <a:xfrm>
              <a:off x="3517680" y="4190151"/>
              <a:ext cx="26634" cy="59469"/>
            </a:xfrm>
            <a:custGeom>
              <a:rect b="b" l="l" r="r" t="t"/>
              <a:pathLst>
                <a:path extrusionOk="0" h="1793" w="803">
                  <a:moveTo>
                    <a:pt x="267" y="1"/>
                  </a:moveTo>
                  <a:cubicBezTo>
                    <a:pt x="120" y="1"/>
                    <a:pt x="1" y="120"/>
                    <a:pt x="1" y="266"/>
                  </a:cubicBezTo>
                  <a:cubicBezTo>
                    <a:pt x="1" y="413"/>
                    <a:pt x="120" y="532"/>
                    <a:pt x="267" y="532"/>
                  </a:cubicBezTo>
                  <a:lnTo>
                    <a:pt x="271" y="532"/>
                  </a:lnTo>
                  <a:lnTo>
                    <a:pt x="271" y="1527"/>
                  </a:lnTo>
                  <a:cubicBezTo>
                    <a:pt x="271" y="1674"/>
                    <a:pt x="390" y="1792"/>
                    <a:pt x="537" y="1792"/>
                  </a:cubicBezTo>
                  <a:cubicBezTo>
                    <a:pt x="684" y="1792"/>
                    <a:pt x="803" y="1674"/>
                    <a:pt x="803" y="1527"/>
                  </a:cubicBezTo>
                  <a:lnTo>
                    <a:pt x="803" y="266"/>
                  </a:lnTo>
                  <a:cubicBezTo>
                    <a:pt x="803" y="120"/>
                    <a:pt x="684" y="1"/>
                    <a:pt x="5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3" name="Google Shape;1673;p49"/>
            <p:cNvSpPr/>
            <p:nvPr/>
          </p:nvSpPr>
          <p:spPr>
            <a:xfrm>
              <a:off x="3377083" y="4265010"/>
              <a:ext cx="49917" cy="59502"/>
            </a:xfrm>
            <a:custGeom>
              <a:rect b="b" l="l" r="r" t="t"/>
              <a:pathLst>
                <a:path extrusionOk="0" h="1794" w="1505">
                  <a:moveTo>
                    <a:pt x="752" y="532"/>
                  </a:moveTo>
                  <a:cubicBezTo>
                    <a:pt x="874" y="532"/>
                    <a:pt x="973" y="631"/>
                    <a:pt x="973" y="752"/>
                  </a:cubicBezTo>
                  <a:lnTo>
                    <a:pt x="973" y="1040"/>
                  </a:lnTo>
                  <a:cubicBezTo>
                    <a:pt x="973" y="1162"/>
                    <a:pt x="874" y="1261"/>
                    <a:pt x="752" y="1261"/>
                  </a:cubicBezTo>
                  <a:cubicBezTo>
                    <a:pt x="631" y="1261"/>
                    <a:pt x="532" y="1162"/>
                    <a:pt x="532" y="1040"/>
                  </a:cubicBezTo>
                  <a:lnTo>
                    <a:pt x="532" y="752"/>
                  </a:lnTo>
                  <a:cubicBezTo>
                    <a:pt x="532" y="631"/>
                    <a:pt x="631" y="532"/>
                    <a:pt x="752" y="532"/>
                  </a:cubicBezTo>
                  <a:close/>
                  <a:moveTo>
                    <a:pt x="752" y="0"/>
                  </a:moveTo>
                  <a:cubicBezTo>
                    <a:pt x="338" y="0"/>
                    <a:pt x="1" y="338"/>
                    <a:pt x="1" y="752"/>
                  </a:cubicBezTo>
                  <a:lnTo>
                    <a:pt x="1" y="1040"/>
                  </a:lnTo>
                  <a:cubicBezTo>
                    <a:pt x="1" y="1455"/>
                    <a:pt x="338" y="1793"/>
                    <a:pt x="752" y="1793"/>
                  </a:cubicBezTo>
                  <a:cubicBezTo>
                    <a:pt x="1167" y="1793"/>
                    <a:pt x="1505" y="1455"/>
                    <a:pt x="1505" y="1040"/>
                  </a:cubicBezTo>
                  <a:lnTo>
                    <a:pt x="1505" y="752"/>
                  </a:lnTo>
                  <a:cubicBezTo>
                    <a:pt x="1505" y="338"/>
                    <a:pt x="1167" y="0"/>
                    <a:pt x="7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4" name="Google Shape;1674;p49"/>
            <p:cNvSpPr/>
            <p:nvPr/>
          </p:nvSpPr>
          <p:spPr>
            <a:xfrm>
              <a:off x="3464314" y="4265010"/>
              <a:ext cx="49917" cy="59502"/>
            </a:xfrm>
            <a:custGeom>
              <a:rect b="b" l="l" r="r" t="t"/>
              <a:pathLst>
                <a:path extrusionOk="0" h="1794" w="1505">
                  <a:moveTo>
                    <a:pt x="753" y="532"/>
                  </a:moveTo>
                  <a:cubicBezTo>
                    <a:pt x="874" y="532"/>
                    <a:pt x="973" y="631"/>
                    <a:pt x="973" y="752"/>
                  </a:cubicBezTo>
                  <a:lnTo>
                    <a:pt x="973" y="1040"/>
                  </a:lnTo>
                  <a:cubicBezTo>
                    <a:pt x="973" y="1162"/>
                    <a:pt x="874" y="1261"/>
                    <a:pt x="753" y="1261"/>
                  </a:cubicBezTo>
                  <a:cubicBezTo>
                    <a:pt x="631" y="1261"/>
                    <a:pt x="532" y="1162"/>
                    <a:pt x="532" y="1040"/>
                  </a:cubicBezTo>
                  <a:lnTo>
                    <a:pt x="532" y="752"/>
                  </a:lnTo>
                  <a:cubicBezTo>
                    <a:pt x="532" y="631"/>
                    <a:pt x="631" y="532"/>
                    <a:pt x="753" y="532"/>
                  </a:cubicBezTo>
                  <a:close/>
                  <a:moveTo>
                    <a:pt x="753" y="0"/>
                  </a:moveTo>
                  <a:cubicBezTo>
                    <a:pt x="338" y="0"/>
                    <a:pt x="0" y="338"/>
                    <a:pt x="0" y="752"/>
                  </a:cubicBezTo>
                  <a:lnTo>
                    <a:pt x="0" y="1040"/>
                  </a:lnTo>
                  <a:cubicBezTo>
                    <a:pt x="0" y="1455"/>
                    <a:pt x="338" y="1793"/>
                    <a:pt x="753" y="1793"/>
                  </a:cubicBezTo>
                  <a:cubicBezTo>
                    <a:pt x="1167" y="1793"/>
                    <a:pt x="1504" y="1455"/>
                    <a:pt x="1504" y="1040"/>
                  </a:cubicBezTo>
                  <a:lnTo>
                    <a:pt x="1504" y="752"/>
                  </a:lnTo>
                  <a:cubicBezTo>
                    <a:pt x="1504" y="338"/>
                    <a:pt x="1167" y="0"/>
                    <a:pt x="7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5" name="Google Shape;1675;p49"/>
            <p:cNvSpPr/>
            <p:nvPr/>
          </p:nvSpPr>
          <p:spPr>
            <a:xfrm>
              <a:off x="3583750" y="4265010"/>
              <a:ext cx="49950" cy="59502"/>
            </a:xfrm>
            <a:custGeom>
              <a:rect b="b" l="l" r="r" t="t"/>
              <a:pathLst>
                <a:path extrusionOk="0" h="1794" w="1506">
                  <a:moveTo>
                    <a:pt x="752" y="532"/>
                  </a:moveTo>
                  <a:cubicBezTo>
                    <a:pt x="875" y="532"/>
                    <a:pt x="973" y="631"/>
                    <a:pt x="973" y="752"/>
                  </a:cubicBezTo>
                  <a:lnTo>
                    <a:pt x="973" y="1040"/>
                  </a:lnTo>
                  <a:cubicBezTo>
                    <a:pt x="973" y="1162"/>
                    <a:pt x="875" y="1261"/>
                    <a:pt x="752" y="1261"/>
                  </a:cubicBezTo>
                  <a:cubicBezTo>
                    <a:pt x="631" y="1261"/>
                    <a:pt x="533" y="1162"/>
                    <a:pt x="533" y="1040"/>
                  </a:cubicBezTo>
                  <a:lnTo>
                    <a:pt x="533" y="752"/>
                  </a:lnTo>
                  <a:cubicBezTo>
                    <a:pt x="533" y="631"/>
                    <a:pt x="631" y="532"/>
                    <a:pt x="752" y="532"/>
                  </a:cubicBezTo>
                  <a:close/>
                  <a:moveTo>
                    <a:pt x="752" y="0"/>
                  </a:moveTo>
                  <a:cubicBezTo>
                    <a:pt x="338" y="0"/>
                    <a:pt x="1" y="338"/>
                    <a:pt x="1" y="752"/>
                  </a:cubicBezTo>
                  <a:lnTo>
                    <a:pt x="1" y="1040"/>
                  </a:lnTo>
                  <a:cubicBezTo>
                    <a:pt x="1" y="1455"/>
                    <a:pt x="338" y="1793"/>
                    <a:pt x="752" y="1793"/>
                  </a:cubicBezTo>
                  <a:cubicBezTo>
                    <a:pt x="1167" y="1793"/>
                    <a:pt x="1505" y="1455"/>
                    <a:pt x="1505" y="1040"/>
                  </a:cubicBezTo>
                  <a:lnTo>
                    <a:pt x="1505" y="752"/>
                  </a:lnTo>
                  <a:cubicBezTo>
                    <a:pt x="1505" y="338"/>
                    <a:pt x="1167" y="0"/>
                    <a:pt x="7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6" name="Google Shape;1676;p49"/>
            <p:cNvSpPr/>
            <p:nvPr/>
          </p:nvSpPr>
          <p:spPr>
            <a:xfrm>
              <a:off x="3638675" y="4265010"/>
              <a:ext cx="49950" cy="59502"/>
            </a:xfrm>
            <a:custGeom>
              <a:rect b="b" l="l" r="r" t="t"/>
              <a:pathLst>
                <a:path extrusionOk="0" h="1794" w="1506">
                  <a:moveTo>
                    <a:pt x="754" y="532"/>
                  </a:moveTo>
                  <a:cubicBezTo>
                    <a:pt x="875" y="532"/>
                    <a:pt x="973" y="631"/>
                    <a:pt x="973" y="752"/>
                  </a:cubicBezTo>
                  <a:lnTo>
                    <a:pt x="973" y="1040"/>
                  </a:lnTo>
                  <a:cubicBezTo>
                    <a:pt x="973" y="1162"/>
                    <a:pt x="875" y="1261"/>
                    <a:pt x="754" y="1261"/>
                  </a:cubicBezTo>
                  <a:cubicBezTo>
                    <a:pt x="631" y="1261"/>
                    <a:pt x="533" y="1162"/>
                    <a:pt x="533" y="1040"/>
                  </a:cubicBezTo>
                  <a:lnTo>
                    <a:pt x="533" y="752"/>
                  </a:lnTo>
                  <a:cubicBezTo>
                    <a:pt x="533" y="631"/>
                    <a:pt x="631" y="532"/>
                    <a:pt x="754" y="532"/>
                  </a:cubicBezTo>
                  <a:close/>
                  <a:moveTo>
                    <a:pt x="754" y="0"/>
                  </a:moveTo>
                  <a:cubicBezTo>
                    <a:pt x="339" y="0"/>
                    <a:pt x="1" y="338"/>
                    <a:pt x="1" y="752"/>
                  </a:cubicBezTo>
                  <a:lnTo>
                    <a:pt x="1" y="1040"/>
                  </a:lnTo>
                  <a:cubicBezTo>
                    <a:pt x="1" y="1455"/>
                    <a:pt x="339" y="1793"/>
                    <a:pt x="754" y="1793"/>
                  </a:cubicBezTo>
                  <a:cubicBezTo>
                    <a:pt x="1168" y="1793"/>
                    <a:pt x="1505" y="1455"/>
                    <a:pt x="1505" y="1040"/>
                  </a:cubicBezTo>
                  <a:lnTo>
                    <a:pt x="1505" y="752"/>
                  </a:lnTo>
                  <a:cubicBezTo>
                    <a:pt x="1505" y="338"/>
                    <a:pt x="1168" y="0"/>
                    <a:pt x="7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7" name="Google Shape;1677;p49"/>
            <p:cNvSpPr/>
            <p:nvPr/>
          </p:nvSpPr>
          <p:spPr>
            <a:xfrm>
              <a:off x="3430416" y="4265010"/>
              <a:ext cx="26634" cy="59436"/>
            </a:xfrm>
            <a:custGeom>
              <a:rect b="b" l="l" r="r" t="t"/>
              <a:pathLst>
                <a:path extrusionOk="0" h="1792" w="803">
                  <a:moveTo>
                    <a:pt x="266" y="0"/>
                  </a:moveTo>
                  <a:cubicBezTo>
                    <a:pt x="120" y="0"/>
                    <a:pt x="0" y="119"/>
                    <a:pt x="0" y="266"/>
                  </a:cubicBezTo>
                  <a:cubicBezTo>
                    <a:pt x="0" y="413"/>
                    <a:pt x="120" y="532"/>
                    <a:pt x="266" y="532"/>
                  </a:cubicBezTo>
                  <a:lnTo>
                    <a:pt x="271" y="532"/>
                  </a:lnTo>
                  <a:lnTo>
                    <a:pt x="271" y="1526"/>
                  </a:lnTo>
                  <a:cubicBezTo>
                    <a:pt x="271" y="1673"/>
                    <a:pt x="390" y="1792"/>
                    <a:pt x="536" y="1792"/>
                  </a:cubicBezTo>
                  <a:cubicBezTo>
                    <a:pt x="683" y="1792"/>
                    <a:pt x="802" y="1673"/>
                    <a:pt x="802" y="1526"/>
                  </a:cubicBezTo>
                  <a:lnTo>
                    <a:pt x="802" y="266"/>
                  </a:lnTo>
                  <a:cubicBezTo>
                    <a:pt x="802" y="119"/>
                    <a:pt x="683" y="0"/>
                    <a:pt x="5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8" name="Google Shape;1678;p49"/>
            <p:cNvSpPr/>
            <p:nvPr/>
          </p:nvSpPr>
          <p:spPr>
            <a:xfrm>
              <a:off x="3516884" y="4265010"/>
              <a:ext cx="26634" cy="59436"/>
            </a:xfrm>
            <a:custGeom>
              <a:rect b="b" l="l" r="r" t="t"/>
              <a:pathLst>
                <a:path extrusionOk="0" h="1792" w="803">
                  <a:moveTo>
                    <a:pt x="266" y="0"/>
                  </a:moveTo>
                  <a:cubicBezTo>
                    <a:pt x="119" y="0"/>
                    <a:pt x="0" y="119"/>
                    <a:pt x="0" y="266"/>
                  </a:cubicBezTo>
                  <a:cubicBezTo>
                    <a:pt x="0" y="413"/>
                    <a:pt x="119" y="532"/>
                    <a:pt x="266" y="532"/>
                  </a:cubicBezTo>
                  <a:lnTo>
                    <a:pt x="270" y="532"/>
                  </a:lnTo>
                  <a:lnTo>
                    <a:pt x="270" y="1526"/>
                  </a:lnTo>
                  <a:cubicBezTo>
                    <a:pt x="270" y="1673"/>
                    <a:pt x="389" y="1792"/>
                    <a:pt x="536" y="1792"/>
                  </a:cubicBezTo>
                  <a:cubicBezTo>
                    <a:pt x="683" y="1792"/>
                    <a:pt x="801" y="1673"/>
                    <a:pt x="801" y="1526"/>
                  </a:cubicBezTo>
                  <a:lnTo>
                    <a:pt x="801" y="266"/>
                  </a:lnTo>
                  <a:cubicBezTo>
                    <a:pt x="802" y="119"/>
                    <a:pt x="683" y="0"/>
                    <a:pt x="5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9" name="Google Shape;1679;p49"/>
            <p:cNvSpPr/>
            <p:nvPr/>
          </p:nvSpPr>
          <p:spPr>
            <a:xfrm>
              <a:off x="3549720" y="4265010"/>
              <a:ext cx="26600" cy="59436"/>
            </a:xfrm>
            <a:custGeom>
              <a:rect b="b" l="l" r="r" t="t"/>
              <a:pathLst>
                <a:path extrusionOk="0" h="1792" w="802">
                  <a:moveTo>
                    <a:pt x="266" y="0"/>
                  </a:moveTo>
                  <a:cubicBezTo>
                    <a:pt x="119" y="0"/>
                    <a:pt x="0" y="119"/>
                    <a:pt x="0" y="266"/>
                  </a:cubicBezTo>
                  <a:cubicBezTo>
                    <a:pt x="0" y="413"/>
                    <a:pt x="119" y="532"/>
                    <a:pt x="266" y="532"/>
                  </a:cubicBezTo>
                  <a:lnTo>
                    <a:pt x="270" y="532"/>
                  </a:lnTo>
                  <a:lnTo>
                    <a:pt x="270" y="1526"/>
                  </a:lnTo>
                  <a:cubicBezTo>
                    <a:pt x="270" y="1673"/>
                    <a:pt x="389" y="1792"/>
                    <a:pt x="536" y="1792"/>
                  </a:cubicBezTo>
                  <a:cubicBezTo>
                    <a:pt x="683" y="1792"/>
                    <a:pt x="802" y="1673"/>
                    <a:pt x="802" y="1526"/>
                  </a:cubicBezTo>
                  <a:lnTo>
                    <a:pt x="802" y="266"/>
                  </a:lnTo>
                  <a:cubicBezTo>
                    <a:pt x="802" y="119"/>
                    <a:pt x="683" y="0"/>
                    <a:pt x="5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0" name="Google Shape;1680;p49"/>
            <p:cNvSpPr/>
            <p:nvPr/>
          </p:nvSpPr>
          <p:spPr>
            <a:xfrm>
              <a:off x="3705143" y="4093236"/>
              <a:ext cx="136551" cy="82123"/>
            </a:xfrm>
            <a:custGeom>
              <a:rect b="b" l="l" r="r" t="t"/>
              <a:pathLst>
                <a:path extrusionOk="0" h="2476" w="4117">
                  <a:moveTo>
                    <a:pt x="3203" y="0"/>
                  </a:moveTo>
                  <a:cubicBezTo>
                    <a:pt x="3056" y="0"/>
                    <a:pt x="2937" y="120"/>
                    <a:pt x="2937" y="266"/>
                  </a:cubicBezTo>
                  <a:lnTo>
                    <a:pt x="2937" y="1945"/>
                  </a:lnTo>
                  <a:lnTo>
                    <a:pt x="2706" y="1945"/>
                  </a:lnTo>
                  <a:lnTo>
                    <a:pt x="2706" y="1333"/>
                  </a:lnTo>
                  <a:cubicBezTo>
                    <a:pt x="2706" y="1186"/>
                    <a:pt x="2587" y="1068"/>
                    <a:pt x="2440" y="1068"/>
                  </a:cubicBezTo>
                  <a:cubicBezTo>
                    <a:pt x="2293" y="1068"/>
                    <a:pt x="2174" y="1187"/>
                    <a:pt x="2174" y="1333"/>
                  </a:cubicBezTo>
                  <a:lnTo>
                    <a:pt x="2174" y="1945"/>
                  </a:lnTo>
                  <a:lnTo>
                    <a:pt x="1942" y="1945"/>
                  </a:lnTo>
                  <a:lnTo>
                    <a:pt x="1942" y="685"/>
                  </a:lnTo>
                  <a:cubicBezTo>
                    <a:pt x="1942" y="538"/>
                    <a:pt x="1823" y="419"/>
                    <a:pt x="1676" y="419"/>
                  </a:cubicBezTo>
                  <a:cubicBezTo>
                    <a:pt x="1529" y="419"/>
                    <a:pt x="1411" y="538"/>
                    <a:pt x="1411" y="685"/>
                  </a:cubicBezTo>
                  <a:lnTo>
                    <a:pt x="1411" y="1945"/>
                  </a:lnTo>
                  <a:lnTo>
                    <a:pt x="1179" y="1945"/>
                  </a:lnTo>
                  <a:lnTo>
                    <a:pt x="1179" y="1333"/>
                  </a:lnTo>
                  <a:cubicBezTo>
                    <a:pt x="1179" y="1186"/>
                    <a:pt x="1060" y="1068"/>
                    <a:pt x="913" y="1068"/>
                  </a:cubicBezTo>
                  <a:cubicBezTo>
                    <a:pt x="766" y="1068"/>
                    <a:pt x="647" y="1187"/>
                    <a:pt x="647" y="1333"/>
                  </a:cubicBezTo>
                  <a:lnTo>
                    <a:pt x="647" y="1945"/>
                  </a:lnTo>
                  <a:lnTo>
                    <a:pt x="266" y="1945"/>
                  </a:lnTo>
                  <a:cubicBezTo>
                    <a:pt x="119" y="1945"/>
                    <a:pt x="0" y="2064"/>
                    <a:pt x="0" y="2211"/>
                  </a:cubicBezTo>
                  <a:cubicBezTo>
                    <a:pt x="0" y="2357"/>
                    <a:pt x="119" y="2476"/>
                    <a:pt x="266" y="2476"/>
                  </a:cubicBezTo>
                  <a:lnTo>
                    <a:pt x="3850" y="2476"/>
                  </a:lnTo>
                  <a:cubicBezTo>
                    <a:pt x="3997" y="2476"/>
                    <a:pt x="4116" y="2357"/>
                    <a:pt x="4116" y="2211"/>
                  </a:cubicBezTo>
                  <a:cubicBezTo>
                    <a:pt x="4115" y="2064"/>
                    <a:pt x="3996" y="1945"/>
                    <a:pt x="3849" y="1945"/>
                  </a:cubicBezTo>
                  <a:lnTo>
                    <a:pt x="3468" y="1945"/>
                  </a:lnTo>
                  <a:lnTo>
                    <a:pt x="3468" y="266"/>
                  </a:lnTo>
                  <a:cubicBezTo>
                    <a:pt x="3468" y="120"/>
                    <a:pt x="3349" y="0"/>
                    <a:pt x="32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1" name="Google Shape;1681;p49"/>
            <p:cNvSpPr/>
            <p:nvPr/>
          </p:nvSpPr>
          <p:spPr>
            <a:xfrm>
              <a:off x="3705110" y="4194397"/>
              <a:ext cx="64113" cy="17645"/>
            </a:xfrm>
            <a:custGeom>
              <a:rect b="b" l="l" r="r" t="t"/>
              <a:pathLst>
                <a:path extrusionOk="0" h="532" w="1933"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cubicBezTo>
                    <a:pt x="0" y="413"/>
                    <a:pt x="119" y="532"/>
                    <a:pt x="266" y="532"/>
                  </a:cubicBezTo>
                  <a:lnTo>
                    <a:pt x="1667" y="532"/>
                  </a:lnTo>
                  <a:cubicBezTo>
                    <a:pt x="1813" y="532"/>
                    <a:pt x="1932" y="413"/>
                    <a:pt x="1932" y="267"/>
                  </a:cubicBezTo>
                  <a:cubicBezTo>
                    <a:pt x="1932" y="120"/>
                    <a:pt x="1813" y="1"/>
                    <a:pt x="16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2" name="Google Shape;1682;p49"/>
            <p:cNvSpPr/>
            <p:nvPr/>
          </p:nvSpPr>
          <p:spPr>
            <a:xfrm>
              <a:off x="3705110" y="4221097"/>
              <a:ext cx="64113" cy="17678"/>
            </a:xfrm>
            <a:custGeom>
              <a:rect b="b" l="l" r="r" t="t"/>
              <a:pathLst>
                <a:path extrusionOk="0" h="533" w="1933"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cubicBezTo>
                    <a:pt x="0" y="414"/>
                    <a:pt x="119" y="533"/>
                    <a:pt x="266" y="533"/>
                  </a:cubicBezTo>
                  <a:lnTo>
                    <a:pt x="1667" y="533"/>
                  </a:lnTo>
                  <a:cubicBezTo>
                    <a:pt x="1813" y="533"/>
                    <a:pt x="1932" y="414"/>
                    <a:pt x="1932" y="267"/>
                  </a:cubicBezTo>
                  <a:cubicBezTo>
                    <a:pt x="1932" y="120"/>
                    <a:pt x="1813" y="1"/>
                    <a:pt x="16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3" name="Google Shape;1683;p49"/>
            <p:cNvSpPr/>
            <p:nvPr/>
          </p:nvSpPr>
          <p:spPr>
            <a:xfrm>
              <a:off x="3705110" y="4247797"/>
              <a:ext cx="64113" cy="17645"/>
            </a:xfrm>
            <a:custGeom>
              <a:rect b="b" l="l" r="r" t="t"/>
              <a:pathLst>
                <a:path extrusionOk="0" h="532" w="1933"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cubicBezTo>
                    <a:pt x="0" y="414"/>
                    <a:pt x="119" y="532"/>
                    <a:pt x="266" y="532"/>
                  </a:cubicBezTo>
                  <a:lnTo>
                    <a:pt x="1667" y="532"/>
                  </a:lnTo>
                  <a:cubicBezTo>
                    <a:pt x="1813" y="532"/>
                    <a:pt x="1932" y="413"/>
                    <a:pt x="1932" y="267"/>
                  </a:cubicBezTo>
                  <a:cubicBezTo>
                    <a:pt x="1932" y="120"/>
                    <a:pt x="1813" y="1"/>
                    <a:pt x="16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4" name="Google Shape;1684;p49"/>
            <p:cNvSpPr/>
            <p:nvPr/>
          </p:nvSpPr>
          <p:spPr>
            <a:xfrm>
              <a:off x="3777547" y="4194397"/>
              <a:ext cx="64113" cy="17645"/>
            </a:xfrm>
            <a:custGeom>
              <a:rect b="b" l="l" r="r" t="t"/>
              <a:pathLst>
                <a:path extrusionOk="0" h="532" w="1933"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cubicBezTo>
                    <a:pt x="0" y="413"/>
                    <a:pt x="119" y="532"/>
                    <a:pt x="266" y="532"/>
                  </a:cubicBezTo>
                  <a:lnTo>
                    <a:pt x="1666" y="532"/>
                  </a:lnTo>
                  <a:cubicBezTo>
                    <a:pt x="1813" y="532"/>
                    <a:pt x="1932" y="413"/>
                    <a:pt x="1932" y="267"/>
                  </a:cubicBezTo>
                  <a:cubicBezTo>
                    <a:pt x="1932" y="120"/>
                    <a:pt x="1813" y="1"/>
                    <a:pt x="16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5" name="Google Shape;1685;p49"/>
            <p:cNvSpPr/>
            <p:nvPr/>
          </p:nvSpPr>
          <p:spPr>
            <a:xfrm>
              <a:off x="3777547" y="4221097"/>
              <a:ext cx="64113" cy="17678"/>
            </a:xfrm>
            <a:custGeom>
              <a:rect b="b" l="l" r="r" t="t"/>
              <a:pathLst>
                <a:path extrusionOk="0" h="533" w="1933"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cubicBezTo>
                    <a:pt x="0" y="414"/>
                    <a:pt x="119" y="533"/>
                    <a:pt x="266" y="533"/>
                  </a:cubicBezTo>
                  <a:lnTo>
                    <a:pt x="1666" y="533"/>
                  </a:lnTo>
                  <a:cubicBezTo>
                    <a:pt x="1813" y="533"/>
                    <a:pt x="1932" y="414"/>
                    <a:pt x="1932" y="267"/>
                  </a:cubicBezTo>
                  <a:cubicBezTo>
                    <a:pt x="1932" y="120"/>
                    <a:pt x="1813" y="1"/>
                    <a:pt x="16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6" name="Google Shape;1686;p49"/>
            <p:cNvSpPr/>
            <p:nvPr/>
          </p:nvSpPr>
          <p:spPr>
            <a:xfrm>
              <a:off x="3777547" y="4247797"/>
              <a:ext cx="64113" cy="17645"/>
            </a:xfrm>
            <a:custGeom>
              <a:rect b="b" l="l" r="r" t="t"/>
              <a:pathLst>
                <a:path extrusionOk="0" h="532" w="1933"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cubicBezTo>
                    <a:pt x="0" y="414"/>
                    <a:pt x="119" y="532"/>
                    <a:pt x="266" y="532"/>
                  </a:cubicBezTo>
                  <a:lnTo>
                    <a:pt x="1666" y="532"/>
                  </a:lnTo>
                  <a:cubicBezTo>
                    <a:pt x="1813" y="532"/>
                    <a:pt x="1932" y="413"/>
                    <a:pt x="1932" y="267"/>
                  </a:cubicBezTo>
                  <a:cubicBezTo>
                    <a:pt x="1932" y="120"/>
                    <a:pt x="1813" y="1"/>
                    <a:pt x="16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7" name="Google Shape;1687;p49"/>
            <p:cNvSpPr/>
            <p:nvPr/>
          </p:nvSpPr>
          <p:spPr>
            <a:xfrm>
              <a:off x="3705740" y="4283750"/>
              <a:ext cx="17678" cy="38507"/>
            </a:xfrm>
            <a:custGeom>
              <a:rect b="b" l="l" r="r" t="t"/>
              <a:pathLst>
                <a:path extrusionOk="0" h="1161" w="533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lnTo>
                    <a:pt x="1" y="895"/>
                  </a:lnTo>
                  <a:cubicBezTo>
                    <a:pt x="1" y="1042"/>
                    <a:pt x="120" y="1160"/>
                    <a:pt x="267" y="1160"/>
                  </a:cubicBezTo>
                  <a:cubicBezTo>
                    <a:pt x="413" y="1160"/>
                    <a:pt x="532" y="1042"/>
                    <a:pt x="532" y="895"/>
                  </a:cubicBezTo>
                  <a:lnTo>
                    <a:pt x="532" y="266"/>
                  </a:lnTo>
                  <a:cubicBezTo>
                    <a:pt x="532" y="119"/>
                    <a:pt x="413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8" name="Google Shape;1688;p49"/>
            <p:cNvSpPr/>
            <p:nvPr/>
          </p:nvSpPr>
          <p:spPr>
            <a:xfrm>
              <a:off x="3729521" y="4283750"/>
              <a:ext cx="17678" cy="38507"/>
            </a:xfrm>
            <a:custGeom>
              <a:rect b="b" l="l" r="r" t="t"/>
              <a:pathLst>
                <a:path extrusionOk="0" h="1161" w="533">
                  <a:moveTo>
                    <a:pt x="266" y="0"/>
                  </a:moveTo>
                  <a:cubicBezTo>
                    <a:pt x="119" y="0"/>
                    <a:pt x="0" y="119"/>
                    <a:pt x="0" y="266"/>
                  </a:cubicBezTo>
                  <a:lnTo>
                    <a:pt x="0" y="895"/>
                  </a:lnTo>
                  <a:cubicBezTo>
                    <a:pt x="0" y="1042"/>
                    <a:pt x="119" y="1160"/>
                    <a:pt x="266" y="1160"/>
                  </a:cubicBezTo>
                  <a:cubicBezTo>
                    <a:pt x="413" y="1160"/>
                    <a:pt x="532" y="1042"/>
                    <a:pt x="532" y="895"/>
                  </a:cubicBezTo>
                  <a:lnTo>
                    <a:pt x="532" y="266"/>
                  </a:lnTo>
                  <a:cubicBezTo>
                    <a:pt x="532" y="119"/>
                    <a:pt x="413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9" name="Google Shape;1689;p49"/>
            <p:cNvSpPr/>
            <p:nvPr/>
          </p:nvSpPr>
          <p:spPr>
            <a:xfrm>
              <a:off x="3753269" y="4283750"/>
              <a:ext cx="17678" cy="38507"/>
            </a:xfrm>
            <a:custGeom>
              <a:rect b="b" l="l" r="r" t="t"/>
              <a:pathLst>
                <a:path extrusionOk="0" h="1161" w="533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lnTo>
                    <a:pt x="1" y="895"/>
                  </a:lnTo>
                  <a:cubicBezTo>
                    <a:pt x="1" y="1042"/>
                    <a:pt x="120" y="1160"/>
                    <a:pt x="267" y="1160"/>
                  </a:cubicBezTo>
                  <a:cubicBezTo>
                    <a:pt x="414" y="1160"/>
                    <a:pt x="533" y="1042"/>
                    <a:pt x="533" y="895"/>
                  </a:cubicBezTo>
                  <a:lnTo>
                    <a:pt x="533" y="266"/>
                  </a:lnTo>
                  <a:cubicBezTo>
                    <a:pt x="533" y="119"/>
                    <a:pt x="414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0" name="Google Shape;1690;p49"/>
            <p:cNvSpPr/>
            <p:nvPr/>
          </p:nvSpPr>
          <p:spPr>
            <a:xfrm>
              <a:off x="3777083" y="4283750"/>
              <a:ext cx="17645" cy="38507"/>
            </a:xfrm>
            <a:custGeom>
              <a:rect b="b" l="l" r="r" t="t"/>
              <a:pathLst>
                <a:path extrusionOk="0" h="1161" w="532">
                  <a:moveTo>
                    <a:pt x="266" y="0"/>
                  </a:moveTo>
                  <a:cubicBezTo>
                    <a:pt x="119" y="0"/>
                    <a:pt x="1" y="119"/>
                    <a:pt x="1" y="266"/>
                  </a:cubicBezTo>
                  <a:lnTo>
                    <a:pt x="1" y="895"/>
                  </a:lnTo>
                  <a:cubicBezTo>
                    <a:pt x="1" y="1042"/>
                    <a:pt x="120" y="1160"/>
                    <a:pt x="266" y="1160"/>
                  </a:cubicBezTo>
                  <a:cubicBezTo>
                    <a:pt x="412" y="1160"/>
                    <a:pt x="531" y="1042"/>
                    <a:pt x="531" y="895"/>
                  </a:cubicBezTo>
                  <a:lnTo>
                    <a:pt x="531" y="266"/>
                  </a:lnTo>
                  <a:cubicBezTo>
                    <a:pt x="531" y="119"/>
                    <a:pt x="412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1" name="Google Shape;1691;p49"/>
            <p:cNvSpPr/>
            <p:nvPr/>
          </p:nvSpPr>
          <p:spPr>
            <a:xfrm>
              <a:off x="3800864" y="4283750"/>
              <a:ext cx="17678" cy="38507"/>
            </a:xfrm>
            <a:custGeom>
              <a:rect b="b" l="l" r="r" t="t"/>
              <a:pathLst>
                <a:path extrusionOk="0" h="1161" w="533">
                  <a:moveTo>
                    <a:pt x="266" y="0"/>
                  </a:moveTo>
                  <a:cubicBezTo>
                    <a:pt x="119" y="0"/>
                    <a:pt x="0" y="119"/>
                    <a:pt x="0" y="266"/>
                  </a:cubicBezTo>
                  <a:lnTo>
                    <a:pt x="0" y="895"/>
                  </a:lnTo>
                  <a:cubicBezTo>
                    <a:pt x="0" y="1042"/>
                    <a:pt x="119" y="1160"/>
                    <a:pt x="266" y="1160"/>
                  </a:cubicBezTo>
                  <a:cubicBezTo>
                    <a:pt x="413" y="1160"/>
                    <a:pt x="532" y="1042"/>
                    <a:pt x="532" y="895"/>
                  </a:cubicBezTo>
                  <a:lnTo>
                    <a:pt x="532" y="266"/>
                  </a:lnTo>
                  <a:cubicBezTo>
                    <a:pt x="532" y="119"/>
                    <a:pt x="413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2" name="Google Shape;1692;p49"/>
            <p:cNvSpPr/>
            <p:nvPr/>
          </p:nvSpPr>
          <p:spPr>
            <a:xfrm>
              <a:off x="3824612" y="4283750"/>
              <a:ext cx="17678" cy="38507"/>
            </a:xfrm>
            <a:custGeom>
              <a:rect b="b" l="l" r="r" t="t"/>
              <a:pathLst>
                <a:path extrusionOk="0" h="1161" w="533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lnTo>
                    <a:pt x="1" y="895"/>
                  </a:lnTo>
                  <a:cubicBezTo>
                    <a:pt x="1" y="1042"/>
                    <a:pt x="120" y="1160"/>
                    <a:pt x="267" y="1160"/>
                  </a:cubicBezTo>
                  <a:cubicBezTo>
                    <a:pt x="414" y="1160"/>
                    <a:pt x="533" y="1042"/>
                    <a:pt x="533" y="895"/>
                  </a:cubicBezTo>
                  <a:lnTo>
                    <a:pt x="533" y="266"/>
                  </a:lnTo>
                  <a:cubicBezTo>
                    <a:pt x="533" y="119"/>
                    <a:pt x="414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7" name="Google Shape;1697;p50"/>
          <p:cNvPicPr preferRelativeResize="0"/>
          <p:nvPr/>
        </p:nvPicPr>
        <p:blipFill rotWithShape="1">
          <a:blip r:embed="rId3">
            <a:alphaModFix/>
          </a:blip>
          <a:srcRect b="5838" l="25537" r="23467" t="7152"/>
          <a:stretch/>
        </p:blipFill>
        <p:spPr>
          <a:xfrm>
            <a:off x="7223999" y="-305738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8" name="Google Shape;1698;p50"/>
          <p:cNvPicPr preferRelativeResize="0"/>
          <p:nvPr/>
        </p:nvPicPr>
        <p:blipFill rotWithShape="1">
          <a:blip r:embed="rId4">
            <a:alphaModFix/>
          </a:blip>
          <a:srcRect b="0" l="15236" r="10474" t="0"/>
          <a:stretch/>
        </p:blipFill>
        <p:spPr>
          <a:xfrm rot="-6939188">
            <a:off x="603297" y="3412299"/>
            <a:ext cx="1552576" cy="139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9" name="Google Shape;1699;p50"/>
          <p:cNvPicPr preferRelativeResize="0"/>
          <p:nvPr/>
        </p:nvPicPr>
        <p:blipFill rotWithShape="1">
          <a:blip r:embed="rId5">
            <a:alphaModFix/>
          </a:blip>
          <a:srcRect b="0" l="22009" r="18455" t="0"/>
          <a:stretch/>
        </p:blipFill>
        <p:spPr>
          <a:xfrm rot="1203247">
            <a:off x="6835254" y="597395"/>
            <a:ext cx="903665" cy="8538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0" name="Google Shape;1700;p50"/>
          <p:cNvPicPr preferRelativeResize="0"/>
          <p:nvPr/>
        </p:nvPicPr>
        <p:blipFill rotWithShape="1">
          <a:blip r:embed="rId6">
            <a:alphaModFix/>
          </a:blip>
          <a:srcRect b="8336" l="18647" r="8852" t="7960"/>
          <a:stretch/>
        </p:blipFill>
        <p:spPr>
          <a:xfrm rot="-1406513">
            <a:off x="7152235" y="3461350"/>
            <a:ext cx="1175233" cy="763227"/>
          </a:xfrm>
          <a:prstGeom prst="rect">
            <a:avLst/>
          </a:prstGeom>
          <a:noFill/>
          <a:ln>
            <a:noFill/>
          </a:ln>
        </p:spPr>
      </p:pic>
      <p:sp>
        <p:nvSpPr>
          <p:cNvPr id="1701" name="Google Shape;1701;p50"/>
          <p:cNvSpPr txBox="1"/>
          <p:nvPr>
            <p:ph idx="4294967295" type="subTitle"/>
          </p:nvPr>
        </p:nvSpPr>
        <p:spPr>
          <a:xfrm>
            <a:off x="3319188" y="2801866"/>
            <a:ext cx="25056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/>
              <a:t>SERVER</a:t>
            </a:r>
            <a:endParaRPr b="1" sz="3200"/>
          </a:p>
        </p:txBody>
      </p:sp>
      <p:sp>
        <p:nvSpPr>
          <p:cNvPr id="1702" name="Google Shape;1702;p50"/>
          <p:cNvSpPr/>
          <p:nvPr/>
        </p:nvSpPr>
        <p:spPr>
          <a:xfrm rot="5400000">
            <a:off x="3954743" y="1559942"/>
            <a:ext cx="1234500" cy="1188600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733C9B">
              <a:alpha val="33020"/>
            </a:srgbClr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03" name="Google Shape;1703;p50"/>
          <p:cNvGrpSpPr/>
          <p:nvPr/>
        </p:nvGrpSpPr>
        <p:grpSpPr>
          <a:xfrm>
            <a:off x="4231945" y="1870747"/>
            <a:ext cx="766577" cy="692951"/>
            <a:chOff x="1923053" y="4001992"/>
            <a:chExt cx="599403" cy="601990"/>
          </a:xfrm>
        </p:grpSpPr>
        <p:sp>
          <p:nvSpPr>
            <p:cNvPr id="1704" name="Google Shape;1704;p50"/>
            <p:cNvSpPr/>
            <p:nvPr/>
          </p:nvSpPr>
          <p:spPr>
            <a:xfrm>
              <a:off x="2249886" y="4061694"/>
              <a:ext cx="17678" cy="17678"/>
            </a:xfrm>
            <a:custGeom>
              <a:rect b="b" l="l" r="r" t="t"/>
              <a:pathLst>
                <a:path extrusionOk="0" h="533" w="533">
                  <a:moveTo>
                    <a:pt x="265" y="1"/>
                  </a:moveTo>
                  <a:cubicBezTo>
                    <a:pt x="196" y="1"/>
                    <a:pt x="128" y="29"/>
                    <a:pt x="78" y="79"/>
                  </a:cubicBezTo>
                  <a:cubicBezTo>
                    <a:pt x="28" y="128"/>
                    <a:pt x="0" y="197"/>
                    <a:pt x="0" y="267"/>
                  </a:cubicBezTo>
                  <a:cubicBezTo>
                    <a:pt x="0" y="337"/>
                    <a:pt x="28" y="405"/>
                    <a:pt x="78" y="455"/>
                  </a:cubicBezTo>
                  <a:cubicBezTo>
                    <a:pt x="128" y="505"/>
                    <a:pt x="196" y="533"/>
                    <a:pt x="265" y="533"/>
                  </a:cubicBezTo>
                  <a:cubicBezTo>
                    <a:pt x="336" y="533"/>
                    <a:pt x="405" y="505"/>
                    <a:pt x="454" y="455"/>
                  </a:cubicBezTo>
                  <a:cubicBezTo>
                    <a:pt x="503" y="405"/>
                    <a:pt x="532" y="336"/>
                    <a:pt x="532" y="267"/>
                  </a:cubicBezTo>
                  <a:cubicBezTo>
                    <a:pt x="532" y="197"/>
                    <a:pt x="503" y="129"/>
                    <a:pt x="454" y="79"/>
                  </a:cubicBezTo>
                  <a:cubicBezTo>
                    <a:pt x="405" y="29"/>
                    <a:pt x="336" y="1"/>
                    <a:pt x="2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5" name="Google Shape;1705;p50"/>
            <p:cNvSpPr/>
            <p:nvPr/>
          </p:nvSpPr>
          <p:spPr>
            <a:xfrm>
              <a:off x="2290682" y="4061694"/>
              <a:ext cx="17678" cy="17678"/>
            </a:xfrm>
            <a:custGeom>
              <a:rect b="b" l="l" r="r" t="t"/>
              <a:pathLst>
                <a:path extrusionOk="0" h="533" w="533">
                  <a:moveTo>
                    <a:pt x="266" y="1"/>
                  </a:moveTo>
                  <a:cubicBezTo>
                    <a:pt x="197" y="1"/>
                    <a:pt x="128" y="29"/>
                    <a:pt x="78" y="79"/>
                  </a:cubicBezTo>
                  <a:cubicBezTo>
                    <a:pt x="28" y="128"/>
                    <a:pt x="0" y="197"/>
                    <a:pt x="0" y="267"/>
                  </a:cubicBezTo>
                  <a:cubicBezTo>
                    <a:pt x="0" y="337"/>
                    <a:pt x="28" y="405"/>
                    <a:pt x="78" y="456"/>
                  </a:cubicBezTo>
                  <a:cubicBezTo>
                    <a:pt x="128" y="505"/>
                    <a:pt x="197" y="533"/>
                    <a:pt x="266" y="533"/>
                  </a:cubicBezTo>
                  <a:cubicBezTo>
                    <a:pt x="336" y="533"/>
                    <a:pt x="405" y="505"/>
                    <a:pt x="454" y="456"/>
                  </a:cubicBezTo>
                  <a:cubicBezTo>
                    <a:pt x="504" y="405"/>
                    <a:pt x="532" y="337"/>
                    <a:pt x="532" y="267"/>
                  </a:cubicBezTo>
                  <a:cubicBezTo>
                    <a:pt x="532" y="197"/>
                    <a:pt x="504" y="128"/>
                    <a:pt x="454" y="79"/>
                  </a:cubicBezTo>
                  <a:cubicBezTo>
                    <a:pt x="405" y="29"/>
                    <a:pt x="336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6" name="Google Shape;1706;p50"/>
            <p:cNvSpPr/>
            <p:nvPr/>
          </p:nvSpPr>
          <p:spPr>
            <a:xfrm>
              <a:off x="2331478" y="4061694"/>
              <a:ext cx="17678" cy="17678"/>
            </a:xfrm>
            <a:custGeom>
              <a:rect b="b" l="l" r="r" t="t"/>
              <a:pathLst>
                <a:path extrusionOk="0" h="533" w="533">
                  <a:moveTo>
                    <a:pt x="266" y="1"/>
                  </a:moveTo>
                  <a:cubicBezTo>
                    <a:pt x="197" y="1"/>
                    <a:pt x="128" y="29"/>
                    <a:pt x="78" y="79"/>
                  </a:cubicBezTo>
                  <a:cubicBezTo>
                    <a:pt x="29" y="128"/>
                    <a:pt x="0" y="197"/>
                    <a:pt x="0" y="267"/>
                  </a:cubicBezTo>
                  <a:cubicBezTo>
                    <a:pt x="0" y="337"/>
                    <a:pt x="29" y="405"/>
                    <a:pt x="78" y="455"/>
                  </a:cubicBezTo>
                  <a:cubicBezTo>
                    <a:pt x="128" y="505"/>
                    <a:pt x="197" y="533"/>
                    <a:pt x="266" y="533"/>
                  </a:cubicBezTo>
                  <a:cubicBezTo>
                    <a:pt x="336" y="533"/>
                    <a:pt x="405" y="505"/>
                    <a:pt x="454" y="455"/>
                  </a:cubicBezTo>
                  <a:cubicBezTo>
                    <a:pt x="505" y="405"/>
                    <a:pt x="532" y="337"/>
                    <a:pt x="532" y="267"/>
                  </a:cubicBezTo>
                  <a:cubicBezTo>
                    <a:pt x="532" y="197"/>
                    <a:pt x="505" y="128"/>
                    <a:pt x="454" y="79"/>
                  </a:cubicBezTo>
                  <a:cubicBezTo>
                    <a:pt x="405" y="29"/>
                    <a:pt x="336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7" name="Google Shape;1707;p50"/>
            <p:cNvSpPr/>
            <p:nvPr/>
          </p:nvSpPr>
          <p:spPr>
            <a:xfrm>
              <a:off x="1965839" y="4044015"/>
              <a:ext cx="17645" cy="53068"/>
            </a:xfrm>
            <a:custGeom>
              <a:rect b="b" l="l" r="r" t="t"/>
              <a:pathLst>
                <a:path extrusionOk="0" h="1600" w="532">
                  <a:moveTo>
                    <a:pt x="265" y="1"/>
                  </a:moveTo>
                  <a:cubicBezTo>
                    <a:pt x="118" y="1"/>
                    <a:pt x="0" y="120"/>
                    <a:pt x="0" y="267"/>
                  </a:cubicBezTo>
                  <a:lnTo>
                    <a:pt x="0" y="1334"/>
                  </a:lnTo>
                  <a:cubicBezTo>
                    <a:pt x="0" y="1480"/>
                    <a:pt x="119" y="1599"/>
                    <a:pt x="265" y="1599"/>
                  </a:cubicBezTo>
                  <a:cubicBezTo>
                    <a:pt x="413" y="1599"/>
                    <a:pt x="531" y="1480"/>
                    <a:pt x="531" y="1334"/>
                  </a:cubicBezTo>
                  <a:lnTo>
                    <a:pt x="531" y="267"/>
                  </a:lnTo>
                  <a:cubicBezTo>
                    <a:pt x="531" y="120"/>
                    <a:pt x="413" y="1"/>
                    <a:pt x="2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8" name="Google Shape;1708;p50"/>
            <p:cNvSpPr/>
            <p:nvPr/>
          </p:nvSpPr>
          <p:spPr>
            <a:xfrm>
              <a:off x="1998244" y="4044015"/>
              <a:ext cx="17678" cy="53068"/>
            </a:xfrm>
            <a:custGeom>
              <a:rect b="b" l="l" r="r" t="t"/>
              <a:pathLst>
                <a:path extrusionOk="0" h="1600" w="533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lnTo>
                    <a:pt x="1" y="1334"/>
                  </a:lnTo>
                  <a:cubicBezTo>
                    <a:pt x="1" y="1480"/>
                    <a:pt x="120" y="1599"/>
                    <a:pt x="267" y="1599"/>
                  </a:cubicBezTo>
                  <a:cubicBezTo>
                    <a:pt x="414" y="1599"/>
                    <a:pt x="533" y="1480"/>
                    <a:pt x="533" y="1334"/>
                  </a:cubicBezTo>
                  <a:lnTo>
                    <a:pt x="533" y="267"/>
                  </a:lnTo>
                  <a:cubicBezTo>
                    <a:pt x="533" y="120"/>
                    <a:pt x="414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9" name="Google Shape;1709;p50"/>
            <p:cNvSpPr/>
            <p:nvPr/>
          </p:nvSpPr>
          <p:spPr>
            <a:xfrm>
              <a:off x="2030715" y="4044015"/>
              <a:ext cx="17678" cy="53068"/>
            </a:xfrm>
            <a:custGeom>
              <a:rect b="b" l="l" r="r" t="t"/>
              <a:pathLst>
                <a:path extrusionOk="0" h="1600" w="533"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lnTo>
                    <a:pt x="0" y="1334"/>
                  </a:lnTo>
                  <a:cubicBezTo>
                    <a:pt x="0" y="1480"/>
                    <a:pt x="119" y="1599"/>
                    <a:pt x="266" y="1599"/>
                  </a:cubicBezTo>
                  <a:cubicBezTo>
                    <a:pt x="413" y="1599"/>
                    <a:pt x="532" y="1480"/>
                    <a:pt x="532" y="1334"/>
                  </a:cubicBezTo>
                  <a:lnTo>
                    <a:pt x="532" y="267"/>
                  </a:lnTo>
                  <a:cubicBezTo>
                    <a:pt x="532" y="120"/>
                    <a:pt x="413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0" name="Google Shape;1710;p50"/>
            <p:cNvSpPr/>
            <p:nvPr/>
          </p:nvSpPr>
          <p:spPr>
            <a:xfrm>
              <a:off x="2063119" y="4044015"/>
              <a:ext cx="17678" cy="53068"/>
            </a:xfrm>
            <a:custGeom>
              <a:rect b="b" l="l" r="r" t="t"/>
              <a:pathLst>
                <a:path extrusionOk="0" h="1600" w="533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lnTo>
                    <a:pt x="1" y="1334"/>
                  </a:lnTo>
                  <a:cubicBezTo>
                    <a:pt x="1" y="1480"/>
                    <a:pt x="120" y="1599"/>
                    <a:pt x="267" y="1599"/>
                  </a:cubicBezTo>
                  <a:cubicBezTo>
                    <a:pt x="413" y="1599"/>
                    <a:pt x="533" y="1480"/>
                    <a:pt x="533" y="1334"/>
                  </a:cubicBezTo>
                  <a:lnTo>
                    <a:pt x="533" y="267"/>
                  </a:lnTo>
                  <a:cubicBezTo>
                    <a:pt x="533" y="120"/>
                    <a:pt x="413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1" name="Google Shape;1711;p50"/>
            <p:cNvSpPr/>
            <p:nvPr/>
          </p:nvSpPr>
          <p:spPr>
            <a:xfrm>
              <a:off x="2249886" y="4181130"/>
              <a:ext cx="17678" cy="17678"/>
            </a:xfrm>
            <a:custGeom>
              <a:rect b="b" l="l" r="r" t="t"/>
              <a:pathLst>
                <a:path extrusionOk="0" h="533" w="533">
                  <a:moveTo>
                    <a:pt x="265" y="0"/>
                  </a:moveTo>
                  <a:cubicBezTo>
                    <a:pt x="196" y="0"/>
                    <a:pt x="128" y="29"/>
                    <a:pt x="78" y="79"/>
                  </a:cubicBezTo>
                  <a:cubicBezTo>
                    <a:pt x="28" y="128"/>
                    <a:pt x="0" y="197"/>
                    <a:pt x="0" y="266"/>
                  </a:cubicBezTo>
                  <a:cubicBezTo>
                    <a:pt x="0" y="337"/>
                    <a:pt x="28" y="405"/>
                    <a:pt x="78" y="454"/>
                  </a:cubicBezTo>
                  <a:cubicBezTo>
                    <a:pt x="128" y="505"/>
                    <a:pt x="196" y="532"/>
                    <a:pt x="265" y="532"/>
                  </a:cubicBezTo>
                  <a:cubicBezTo>
                    <a:pt x="336" y="532"/>
                    <a:pt x="405" y="505"/>
                    <a:pt x="454" y="454"/>
                  </a:cubicBezTo>
                  <a:cubicBezTo>
                    <a:pt x="503" y="405"/>
                    <a:pt x="532" y="337"/>
                    <a:pt x="532" y="266"/>
                  </a:cubicBezTo>
                  <a:cubicBezTo>
                    <a:pt x="532" y="197"/>
                    <a:pt x="503" y="129"/>
                    <a:pt x="454" y="79"/>
                  </a:cubicBezTo>
                  <a:cubicBezTo>
                    <a:pt x="405" y="29"/>
                    <a:pt x="336" y="0"/>
                    <a:pt x="2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2" name="Google Shape;1712;p50"/>
            <p:cNvSpPr/>
            <p:nvPr/>
          </p:nvSpPr>
          <p:spPr>
            <a:xfrm>
              <a:off x="2290682" y="4181130"/>
              <a:ext cx="17678" cy="17678"/>
            </a:xfrm>
            <a:custGeom>
              <a:rect b="b" l="l" r="r" t="t"/>
              <a:pathLst>
                <a:path extrusionOk="0" h="533" w="533">
                  <a:moveTo>
                    <a:pt x="266" y="0"/>
                  </a:moveTo>
                  <a:cubicBezTo>
                    <a:pt x="197" y="0"/>
                    <a:pt x="128" y="29"/>
                    <a:pt x="78" y="79"/>
                  </a:cubicBezTo>
                  <a:cubicBezTo>
                    <a:pt x="28" y="128"/>
                    <a:pt x="0" y="197"/>
                    <a:pt x="0" y="266"/>
                  </a:cubicBezTo>
                  <a:cubicBezTo>
                    <a:pt x="0" y="337"/>
                    <a:pt x="28" y="405"/>
                    <a:pt x="78" y="454"/>
                  </a:cubicBezTo>
                  <a:cubicBezTo>
                    <a:pt x="128" y="505"/>
                    <a:pt x="196" y="532"/>
                    <a:pt x="266" y="532"/>
                  </a:cubicBezTo>
                  <a:cubicBezTo>
                    <a:pt x="336" y="532"/>
                    <a:pt x="405" y="505"/>
                    <a:pt x="454" y="454"/>
                  </a:cubicBezTo>
                  <a:cubicBezTo>
                    <a:pt x="504" y="405"/>
                    <a:pt x="532" y="337"/>
                    <a:pt x="532" y="266"/>
                  </a:cubicBezTo>
                  <a:cubicBezTo>
                    <a:pt x="532" y="197"/>
                    <a:pt x="504" y="129"/>
                    <a:pt x="454" y="79"/>
                  </a:cubicBezTo>
                  <a:cubicBezTo>
                    <a:pt x="405" y="29"/>
                    <a:pt x="336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3" name="Google Shape;1713;p50"/>
            <p:cNvSpPr/>
            <p:nvPr/>
          </p:nvSpPr>
          <p:spPr>
            <a:xfrm>
              <a:off x="2331478" y="4181130"/>
              <a:ext cx="17678" cy="17678"/>
            </a:xfrm>
            <a:custGeom>
              <a:rect b="b" l="l" r="r" t="t"/>
              <a:pathLst>
                <a:path extrusionOk="0" h="533" w="533">
                  <a:moveTo>
                    <a:pt x="266" y="0"/>
                  </a:moveTo>
                  <a:cubicBezTo>
                    <a:pt x="197" y="0"/>
                    <a:pt x="128" y="29"/>
                    <a:pt x="78" y="79"/>
                  </a:cubicBezTo>
                  <a:cubicBezTo>
                    <a:pt x="29" y="128"/>
                    <a:pt x="0" y="197"/>
                    <a:pt x="0" y="266"/>
                  </a:cubicBezTo>
                  <a:cubicBezTo>
                    <a:pt x="0" y="336"/>
                    <a:pt x="29" y="405"/>
                    <a:pt x="78" y="455"/>
                  </a:cubicBezTo>
                  <a:cubicBezTo>
                    <a:pt x="128" y="505"/>
                    <a:pt x="197" y="532"/>
                    <a:pt x="266" y="532"/>
                  </a:cubicBezTo>
                  <a:cubicBezTo>
                    <a:pt x="336" y="532"/>
                    <a:pt x="405" y="505"/>
                    <a:pt x="454" y="455"/>
                  </a:cubicBezTo>
                  <a:cubicBezTo>
                    <a:pt x="505" y="405"/>
                    <a:pt x="532" y="336"/>
                    <a:pt x="532" y="266"/>
                  </a:cubicBezTo>
                  <a:cubicBezTo>
                    <a:pt x="532" y="197"/>
                    <a:pt x="505" y="129"/>
                    <a:pt x="454" y="79"/>
                  </a:cubicBezTo>
                  <a:cubicBezTo>
                    <a:pt x="405" y="29"/>
                    <a:pt x="336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4" name="Google Shape;1714;p50"/>
            <p:cNvSpPr/>
            <p:nvPr/>
          </p:nvSpPr>
          <p:spPr>
            <a:xfrm>
              <a:off x="1965839" y="4163452"/>
              <a:ext cx="17645" cy="53068"/>
            </a:xfrm>
            <a:custGeom>
              <a:rect b="b" l="l" r="r" t="t"/>
              <a:pathLst>
                <a:path extrusionOk="0" h="1600" w="532">
                  <a:moveTo>
                    <a:pt x="265" y="1"/>
                  </a:moveTo>
                  <a:cubicBezTo>
                    <a:pt x="118" y="1"/>
                    <a:pt x="0" y="120"/>
                    <a:pt x="0" y="267"/>
                  </a:cubicBezTo>
                  <a:lnTo>
                    <a:pt x="0" y="1333"/>
                  </a:lnTo>
                  <a:cubicBezTo>
                    <a:pt x="0" y="1480"/>
                    <a:pt x="119" y="1599"/>
                    <a:pt x="265" y="1599"/>
                  </a:cubicBezTo>
                  <a:cubicBezTo>
                    <a:pt x="413" y="1599"/>
                    <a:pt x="531" y="1480"/>
                    <a:pt x="531" y="1333"/>
                  </a:cubicBezTo>
                  <a:lnTo>
                    <a:pt x="531" y="267"/>
                  </a:lnTo>
                  <a:cubicBezTo>
                    <a:pt x="531" y="120"/>
                    <a:pt x="413" y="1"/>
                    <a:pt x="2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5" name="Google Shape;1715;p50"/>
            <p:cNvSpPr/>
            <p:nvPr/>
          </p:nvSpPr>
          <p:spPr>
            <a:xfrm>
              <a:off x="1998244" y="4163452"/>
              <a:ext cx="17678" cy="53068"/>
            </a:xfrm>
            <a:custGeom>
              <a:rect b="b" l="l" r="r" t="t"/>
              <a:pathLst>
                <a:path extrusionOk="0" h="1600" w="533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lnTo>
                    <a:pt x="1" y="1333"/>
                  </a:lnTo>
                  <a:cubicBezTo>
                    <a:pt x="1" y="1480"/>
                    <a:pt x="120" y="1599"/>
                    <a:pt x="267" y="1599"/>
                  </a:cubicBezTo>
                  <a:cubicBezTo>
                    <a:pt x="414" y="1599"/>
                    <a:pt x="533" y="1480"/>
                    <a:pt x="533" y="1333"/>
                  </a:cubicBezTo>
                  <a:lnTo>
                    <a:pt x="533" y="267"/>
                  </a:lnTo>
                  <a:cubicBezTo>
                    <a:pt x="533" y="120"/>
                    <a:pt x="414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6" name="Google Shape;1716;p50"/>
            <p:cNvSpPr/>
            <p:nvPr/>
          </p:nvSpPr>
          <p:spPr>
            <a:xfrm>
              <a:off x="2030715" y="4163452"/>
              <a:ext cx="17678" cy="53068"/>
            </a:xfrm>
            <a:custGeom>
              <a:rect b="b" l="l" r="r" t="t"/>
              <a:pathLst>
                <a:path extrusionOk="0" h="1600" w="533"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lnTo>
                    <a:pt x="0" y="1333"/>
                  </a:lnTo>
                  <a:cubicBezTo>
                    <a:pt x="0" y="1480"/>
                    <a:pt x="119" y="1599"/>
                    <a:pt x="266" y="1599"/>
                  </a:cubicBezTo>
                  <a:cubicBezTo>
                    <a:pt x="413" y="1599"/>
                    <a:pt x="532" y="1480"/>
                    <a:pt x="532" y="1333"/>
                  </a:cubicBezTo>
                  <a:lnTo>
                    <a:pt x="532" y="267"/>
                  </a:lnTo>
                  <a:cubicBezTo>
                    <a:pt x="532" y="120"/>
                    <a:pt x="413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7" name="Google Shape;1717;p50"/>
            <p:cNvSpPr/>
            <p:nvPr/>
          </p:nvSpPr>
          <p:spPr>
            <a:xfrm>
              <a:off x="2063119" y="4163452"/>
              <a:ext cx="17678" cy="53068"/>
            </a:xfrm>
            <a:custGeom>
              <a:rect b="b" l="l" r="r" t="t"/>
              <a:pathLst>
                <a:path extrusionOk="0" h="1600" w="533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lnTo>
                    <a:pt x="1" y="1333"/>
                  </a:lnTo>
                  <a:cubicBezTo>
                    <a:pt x="1" y="1480"/>
                    <a:pt x="120" y="1599"/>
                    <a:pt x="267" y="1599"/>
                  </a:cubicBezTo>
                  <a:cubicBezTo>
                    <a:pt x="413" y="1599"/>
                    <a:pt x="533" y="1480"/>
                    <a:pt x="533" y="1333"/>
                  </a:cubicBezTo>
                  <a:lnTo>
                    <a:pt x="533" y="267"/>
                  </a:lnTo>
                  <a:cubicBezTo>
                    <a:pt x="533" y="120"/>
                    <a:pt x="413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8" name="Google Shape;1718;p50"/>
            <p:cNvSpPr/>
            <p:nvPr/>
          </p:nvSpPr>
          <p:spPr>
            <a:xfrm>
              <a:off x="2249886" y="4300599"/>
              <a:ext cx="17678" cy="17645"/>
            </a:xfrm>
            <a:custGeom>
              <a:rect b="b" l="l" r="r" t="t"/>
              <a:pathLst>
                <a:path extrusionOk="0" h="532" w="533">
                  <a:moveTo>
                    <a:pt x="265" y="0"/>
                  </a:moveTo>
                  <a:cubicBezTo>
                    <a:pt x="195" y="0"/>
                    <a:pt x="128" y="28"/>
                    <a:pt x="78" y="77"/>
                  </a:cubicBezTo>
                  <a:cubicBezTo>
                    <a:pt x="28" y="128"/>
                    <a:pt x="0" y="195"/>
                    <a:pt x="0" y="265"/>
                  </a:cubicBezTo>
                  <a:cubicBezTo>
                    <a:pt x="0" y="335"/>
                    <a:pt x="28" y="404"/>
                    <a:pt x="78" y="453"/>
                  </a:cubicBezTo>
                  <a:cubicBezTo>
                    <a:pt x="128" y="503"/>
                    <a:pt x="196" y="531"/>
                    <a:pt x="265" y="531"/>
                  </a:cubicBezTo>
                  <a:cubicBezTo>
                    <a:pt x="336" y="531"/>
                    <a:pt x="405" y="502"/>
                    <a:pt x="454" y="453"/>
                  </a:cubicBezTo>
                  <a:cubicBezTo>
                    <a:pt x="503" y="404"/>
                    <a:pt x="532" y="335"/>
                    <a:pt x="532" y="265"/>
                  </a:cubicBezTo>
                  <a:cubicBezTo>
                    <a:pt x="532" y="195"/>
                    <a:pt x="503" y="128"/>
                    <a:pt x="454" y="77"/>
                  </a:cubicBezTo>
                  <a:cubicBezTo>
                    <a:pt x="405" y="28"/>
                    <a:pt x="336" y="0"/>
                    <a:pt x="2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9" name="Google Shape;1719;p50"/>
            <p:cNvSpPr/>
            <p:nvPr/>
          </p:nvSpPr>
          <p:spPr>
            <a:xfrm>
              <a:off x="1965839" y="4282888"/>
              <a:ext cx="17645" cy="53068"/>
            </a:xfrm>
            <a:custGeom>
              <a:rect b="b" l="l" r="r" t="t"/>
              <a:pathLst>
                <a:path extrusionOk="0" h="1600" w="532">
                  <a:moveTo>
                    <a:pt x="265" y="0"/>
                  </a:moveTo>
                  <a:cubicBezTo>
                    <a:pt x="118" y="0"/>
                    <a:pt x="0" y="119"/>
                    <a:pt x="0" y="266"/>
                  </a:cubicBezTo>
                  <a:lnTo>
                    <a:pt x="0" y="1333"/>
                  </a:lnTo>
                  <a:cubicBezTo>
                    <a:pt x="0" y="1480"/>
                    <a:pt x="119" y="1599"/>
                    <a:pt x="265" y="1599"/>
                  </a:cubicBezTo>
                  <a:cubicBezTo>
                    <a:pt x="413" y="1599"/>
                    <a:pt x="531" y="1480"/>
                    <a:pt x="531" y="1333"/>
                  </a:cubicBezTo>
                  <a:lnTo>
                    <a:pt x="531" y="266"/>
                  </a:lnTo>
                  <a:cubicBezTo>
                    <a:pt x="531" y="119"/>
                    <a:pt x="413" y="0"/>
                    <a:pt x="2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0" name="Google Shape;1720;p50"/>
            <p:cNvSpPr/>
            <p:nvPr/>
          </p:nvSpPr>
          <p:spPr>
            <a:xfrm>
              <a:off x="1998244" y="4282888"/>
              <a:ext cx="17678" cy="53068"/>
            </a:xfrm>
            <a:custGeom>
              <a:rect b="b" l="l" r="r" t="t"/>
              <a:pathLst>
                <a:path extrusionOk="0" h="1600" w="533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lnTo>
                    <a:pt x="1" y="1333"/>
                  </a:lnTo>
                  <a:cubicBezTo>
                    <a:pt x="1" y="1480"/>
                    <a:pt x="120" y="1599"/>
                    <a:pt x="267" y="1599"/>
                  </a:cubicBezTo>
                  <a:cubicBezTo>
                    <a:pt x="414" y="1599"/>
                    <a:pt x="533" y="1480"/>
                    <a:pt x="533" y="1333"/>
                  </a:cubicBezTo>
                  <a:lnTo>
                    <a:pt x="533" y="266"/>
                  </a:lnTo>
                  <a:cubicBezTo>
                    <a:pt x="533" y="119"/>
                    <a:pt x="414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1" name="Google Shape;1721;p50"/>
            <p:cNvSpPr/>
            <p:nvPr/>
          </p:nvSpPr>
          <p:spPr>
            <a:xfrm>
              <a:off x="2030715" y="4282888"/>
              <a:ext cx="17678" cy="53068"/>
            </a:xfrm>
            <a:custGeom>
              <a:rect b="b" l="l" r="r" t="t"/>
              <a:pathLst>
                <a:path extrusionOk="0" h="1600" w="533">
                  <a:moveTo>
                    <a:pt x="266" y="0"/>
                  </a:moveTo>
                  <a:cubicBezTo>
                    <a:pt x="119" y="0"/>
                    <a:pt x="0" y="119"/>
                    <a:pt x="0" y="266"/>
                  </a:cubicBezTo>
                  <a:lnTo>
                    <a:pt x="0" y="1333"/>
                  </a:lnTo>
                  <a:cubicBezTo>
                    <a:pt x="0" y="1480"/>
                    <a:pt x="119" y="1599"/>
                    <a:pt x="266" y="1599"/>
                  </a:cubicBezTo>
                  <a:cubicBezTo>
                    <a:pt x="413" y="1599"/>
                    <a:pt x="532" y="1480"/>
                    <a:pt x="532" y="1333"/>
                  </a:cubicBezTo>
                  <a:lnTo>
                    <a:pt x="532" y="266"/>
                  </a:lnTo>
                  <a:cubicBezTo>
                    <a:pt x="532" y="119"/>
                    <a:pt x="413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2" name="Google Shape;1722;p50"/>
            <p:cNvSpPr/>
            <p:nvPr/>
          </p:nvSpPr>
          <p:spPr>
            <a:xfrm>
              <a:off x="2063119" y="4282888"/>
              <a:ext cx="17678" cy="53068"/>
            </a:xfrm>
            <a:custGeom>
              <a:rect b="b" l="l" r="r" t="t"/>
              <a:pathLst>
                <a:path extrusionOk="0" h="1600" w="533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lnTo>
                    <a:pt x="1" y="1333"/>
                  </a:lnTo>
                  <a:cubicBezTo>
                    <a:pt x="1" y="1480"/>
                    <a:pt x="120" y="1599"/>
                    <a:pt x="267" y="1599"/>
                  </a:cubicBezTo>
                  <a:cubicBezTo>
                    <a:pt x="413" y="1599"/>
                    <a:pt x="533" y="1480"/>
                    <a:pt x="533" y="1333"/>
                  </a:cubicBezTo>
                  <a:lnTo>
                    <a:pt x="533" y="266"/>
                  </a:lnTo>
                  <a:cubicBezTo>
                    <a:pt x="533" y="119"/>
                    <a:pt x="413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3" name="Google Shape;1723;p50"/>
            <p:cNvSpPr/>
            <p:nvPr/>
          </p:nvSpPr>
          <p:spPr>
            <a:xfrm>
              <a:off x="2249886" y="4420035"/>
              <a:ext cx="17678" cy="17645"/>
            </a:xfrm>
            <a:custGeom>
              <a:rect b="b" l="l" r="r" t="t"/>
              <a:pathLst>
                <a:path extrusionOk="0" h="532" w="533">
                  <a:moveTo>
                    <a:pt x="265" y="0"/>
                  </a:moveTo>
                  <a:cubicBezTo>
                    <a:pt x="196" y="0"/>
                    <a:pt x="128" y="28"/>
                    <a:pt x="78" y="77"/>
                  </a:cubicBezTo>
                  <a:cubicBezTo>
                    <a:pt x="28" y="127"/>
                    <a:pt x="0" y="195"/>
                    <a:pt x="0" y="266"/>
                  </a:cubicBezTo>
                  <a:cubicBezTo>
                    <a:pt x="0" y="336"/>
                    <a:pt x="28" y="404"/>
                    <a:pt x="78" y="454"/>
                  </a:cubicBezTo>
                  <a:cubicBezTo>
                    <a:pt x="128" y="503"/>
                    <a:pt x="196" y="532"/>
                    <a:pt x="265" y="532"/>
                  </a:cubicBezTo>
                  <a:cubicBezTo>
                    <a:pt x="336" y="532"/>
                    <a:pt x="405" y="503"/>
                    <a:pt x="454" y="454"/>
                  </a:cubicBezTo>
                  <a:cubicBezTo>
                    <a:pt x="503" y="404"/>
                    <a:pt x="532" y="336"/>
                    <a:pt x="532" y="266"/>
                  </a:cubicBezTo>
                  <a:cubicBezTo>
                    <a:pt x="532" y="195"/>
                    <a:pt x="503" y="127"/>
                    <a:pt x="454" y="77"/>
                  </a:cubicBezTo>
                  <a:cubicBezTo>
                    <a:pt x="405" y="28"/>
                    <a:pt x="336" y="0"/>
                    <a:pt x="2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4" name="Google Shape;1724;p50"/>
            <p:cNvSpPr/>
            <p:nvPr/>
          </p:nvSpPr>
          <p:spPr>
            <a:xfrm>
              <a:off x="1965839" y="4402324"/>
              <a:ext cx="17645" cy="53035"/>
            </a:xfrm>
            <a:custGeom>
              <a:rect b="b" l="l" r="r" t="t"/>
              <a:pathLst>
                <a:path extrusionOk="0" h="1599" w="532">
                  <a:moveTo>
                    <a:pt x="265" y="0"/>
                  </a:moveTo>
                  <a:cubicBezTo>
                    <a:pt x="118" y="0"/>
                    <a:pt x="0" y="119"/>
                    <a:pt x="0" y="266"/>
                  </a:cubicBezTo>
                  <a:lnTo>
                    <a:pt x="0" y="1333"/>
                  </a:lnTo>
                  <a:cubicBezTo>
                    <a:pt x="0" y="1480"/>
                    <a:pt x="119" y="1599"/>
                    <a:pt x="265" y="1599"/>
                  </a:cubicBezTo>
                  <a:cubicBezTo>
                    <a:pt x="413" y="1599"/>
                    <a:pt x="531" y="1480"/>
                    <a:pt x="531" y="1333"/>
                  </a:cubicBezTo>
                  <a:lnTo>
                    <a:pt x="531" y="266"/>
                  </a:lnTo>
                  <a:cubicBezTo>
                    <a:pt x="531" y="119"/>
                    <a:pt x="413" y="0"/>
                    <a:pt x="2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5" name="Google Shape;1725;p50"/>
            <p:cNvSpPr/>
            <p:nvPr/>
          </p:nvSpPr>
          <p:spPr>
            <a:xfrm>
              <a:off x="1998244" y="4402324"/>
              <a:ext cx="17678" cy="53035"/>
            </a:xfrm>
            <a:custGeom>
              <a:rect b="b" l="l" r="r" t="t"/>
              <a:pathLst>
                <a:path extrusionOk="0" h="1599" w="533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lnTo>
                    <a:pt x="1" y="1333"/>
                  </a:lnTo>
                  <a:cubicBezTo>
                    <a:pt x="1" y="1480"/>
                    <a:pt x="120" y="1599"/>
                    <a:pt x="267" y="1599"/>
                  </a:cubicBezTo>
                  <a:cubicBezTo>
                    <a:pt x="414" y="1599"/>
                    <a:pt x="533" y="1480"/>
                    <a:pt x="533" y="1333"/>
                  </a:cubicBezTo>
                  <a:lnTo>
                    <a:pt x="533" y="266"/>
                  </a:lnTo>
                  <a:cubicBezTo>
                    <a:pt x="533" y="119"/>
                    <a:pt x="414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6" name="Google Shape;1726;p50"/>
            <p:cNvSpPr/>
            <p:nvPr/>
          </p:nvSpPr>
          <p:spPr>
            <a:xfrm>
              <a:off x="2030715" y="4402324"/>
              <a:ext cx="17678" cy="53035"/>
            </a:xfrm>
            <a:custGeom>
              <a:rect b="b" l="l" r="r" t="t"/>
              <a:pathLst>
                <a:path extrusionOk="0" h="1599" w="533">
                  <a:moveTo>
                    <a:pt x="266" y="0"/>
                  </a:moveTo>
                  <a:cubicBezTo>
                    <a:pt x="119" y="0"/>
                    <a:pt x="0" y="119"/>
                    <a:pt x="0" y="266"/>
                  </a:cubicBezTo>
                  <a:lnTo>
                    <a:pt x="0" y="1333"/>
                  </a:lnTo>
                  <a:cubicBezTo>
                    <a:pt x="0" y="1480"/>
                    <a:pt x="119" y="1599"/>
                    <a:pt x="266" y="1599"/>
                  </a:cubicBezTo>
                  <a:cubicBezTo>
                    <a:pt x="413" y="1599"/>
                    <a:pt x="532" y="1480"/>
                    <a:pt x="532" y="1333"/>
                  </a:cubicBezTo>
                  <a:lnTo>
                    <a:pt x="532" y="266"/>
                  </a:lnTo>
                  <a:cubicBezTo>
                    <a:pt x="532" y="119"/>
                    <a:pt x="413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7" name="Google Shape;1727;p50"/>
            <p:cNvSpPr/>
            <p:nvPr/>
          </p:nvSpPr>
          <p:spPr>
            <a:xfrm>
              <a:off x="2063119" y="4402324"/>
              <a:ext cx="17678" cy="53035"/>
            </a:xfrm>
            <a:custGeom>
              <a:rect b="b" l="l" r="r" t="t"/>
              <a:pathLst>
                <a:path extrusionOk="0" h="1599" w="533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lnTo>
                    <a:pt x="1" y="1333"/>
                  </a:lnTo>
                  <a:cubicBezTo>
                    <a:pt x="1" y="1480"/>
                    <a:pt x="120" y="1599"/>
                    <a:pt x="267" y="1599"/>
                  </a:cubicBezTo>
                  <a:cubicBezTo>
                    <a:pt x="413" y="1599"/>
                    <a:pt x="533" y="1480"/>
                    <a:pt x="533" y="1333"/>
                  </a:cubicBezTo>
                  <a:lnTo>
                    <a:pt x="533" y="266"/>
                  </a:lnTo>
                  <a:cubicBezTo>
                    <a:pt x="533" y="119"/>
                    <a:pt x="413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8" name="Google Shape;1728;p50"/>
            <p:cNvSpPr/>
            <p:nvPr/>
          </p:nvSpPr>
          <p:spPr>
            <a:xfrm>
              <a:off x="1923053" y="4001992"/>
              <a:ext cx="599403" cy="601990"/>
            </a:xfrm>
            <a:custGeom>
              <a:rect b="b" l="l" r="r" t="t"/>
              <a:pathLst>
                <a:path extrusionOk="0" h="18150" w="18072">
                  <a:moveTo>
                    <a:pt x="8465" y="3290"/>
                  </a:moveTo>
                  <a:lnTo>
                    <a:pt x="8465" y="3602"/>
                  </a:lnTo>
                  <a:lnTo>
                    <a:pt x="6018" y="3602"/>
                  </a:lnTo>
                  <a:lnTo>
                    <a:pt x="6018" y="3290"/>
                  </a:lnTo>
                  <a:close/>
                  <a:moveTo>
                    <a:pt x="13649" y="533"/>
                  </a:moveTo>
                  <a:cubicBezTo>
                    <a:pt x="13696" y="533"/>
                    <a:pt x="13738" y="573"/>
                    <a:pt x="13738" y="621"/>
                  </a:cubicBezTo>
                  <a:lnTo>
                    <a:pt x="13738" y="3513"/>
                  </a:lnTo>
                  <a:cubicBezTo>
                    <a:pt x="13738" y="3561"/>
                    <a:pt x="13696" y="3602"/>
                    <a:pt x="13649" y="3602"/>
                  </a:cubicBezTo>
                  <a:lnTo>
                    <a:pt x="8997" y="3602"/>
                  </a:lnTo>
                  <a:lnTo>
                    <a:pt x="8997" y="3202"/>
                  </a:lnTo>
                  <a:cubicBezTo>
                    <a:pt x="8997" y="2958"/>
                    <a:pt x="8798" y="2760"/>
                    <a:pt x="8554" y="2760"/>
                  </a:cubicBezTo>
                  <a:lnTo>
                    <a:pt x="5930" y="2760"/>
                  </a:lnTo>
                  <a:cubicBezTo>
                    <a:pt x="5686" y="2760"/>
                    <a:pt x="5487" y="2958"/>
                    <a:pt x="5487" y="3202"/>
                  </a:cubicBezTo>
                  <a:lnTo>
                    <a:pt x="5487" y="3602"/>
                  </a:lnTo>
                  <a:lnTo>
                    <a:pt x="621" y="3602"/>
                  </a:lnTo>
                  <a:cubicBezTo>
                    <a:pt x="573" y="3602"/>
                    <a:pt x="533" y="3561"/>
                    <a:pt x="533" y="3513"/>
                  </a:cubicBezTo>
                  <a:lnTo>
                    <a:pt x="533" y="621"/>
                  </a:lnTo>
                  <a:cubicBezTo>
                    <a:pt x="533" y="573"/>
                    <a:pt x="573" y="533"/>
                    <a:pt x="621" y="533"/>
                  </a:cubicBezTo>
                  <a:close/>
                  <a:moveTo>
                    <a:pt x="8465" y="6891"/>
                  </a:moveTo>
                  <a:lnTo>
                    <a:pt x="8465" y="7202"/>
                  </a:lnTo>
                  <a:lnTo>
                    <a:pt x="6018" y="7202"/>
                  </a:lnTo>
                  <a:lnTo>
                    <a:pt x="6018" y="6891"/>
                  </a:lnTo>
                  <a:close/>
                  <a:moveTo>
                    <a:pt x="13649" y="4133"/>
                  </a:moveTo>
                  <a:cubicBezTo>
                    <a:pt x="13696" y="4133"/>
                    <a:pt x="13738" y="4173"/>
                    <a:pt x="13738" y="4222"/>
                  </a:cubicBezTo>
                  <a:lnTo>
                    <a:pt x="13738" y="7114"/>
                  </a:lnTo>
                  <a:cubicBezTo>
                    <a:pt x="13738" y="7161"/>
                    <a:pt x="13696" y="7202"/>
                    <a:pt x="13649" y="7202"/>
                  </a:cubicBezTo>
                  <a:lnTo>
                    <a:pt x="8997" y="7202"/>
                  </a:lnTo>
                  <a:lnTo>
                    <a:pt x="8997" y="6803"/>
                  </a:lnTo>
                  <a:cubicBezTo>
                    <a:pt x="8997" y="6559"/>
                    <a:pt x="8798" y="6359"/>
                    <a:pt x="8554" y="6359"/>
                  </a:cubicBezTo>
                  <a:lnTo>
                    <a:pt x="5930" y="6359"/>
                  </a:lnTo>
                  <a:cubicBezTo>
                    <a:pt x="5686" y="6359"/>
                    <a:pt x="5487" y="6559"/>
                    <a:pt x="5487" y="6803"/>
                  </a:cubicBezTo>
                  <a:lnTo>
                    <a:pt x="5487" y="7202"/>
                  </a:lnTo>
                  <a:lnTo>
                    <a:pt x="621" y="7202"/>
                  </a:lnTo>
                  <a:cubicBezTo>
                    <a:pt x="573" y="7202"/>
                    <a:pt x="533" y="7161"/>
                    <a:pt x="533" y="7114"/>
                  </a:cubicBezTo>
                  <a:lnTo>
                    <a:pt x="533" y="4222"/>
                  </a:lnTo>
                  <a:cubicBezTo>
                    <a:pt x="533" y="4173"/>
                    <a:pt x="573" y="4133"/>
                    <a:pt x="621" y="4133"/>
                  </a:cubicBezTo>
                  <a:close/>
                  <a:moveTo>
                    <a:pt x="8465" y="10493"/>
                  </a:moveTo>
                  <a:lnTo>
                    <a:pt x="8465" y="10803"/>
                  </a:lnTo>
                  <a:lnTo>
                    <a:pt x="6018" y="10803"/>
                  </a:lnTo>
                  <a:lnTo>
                    <a:pt x="6018" y="10493"/>
                  </a:lnTo>
                  <a:close/>
                  <a:moveTo>
                    <a:pt x="13649" y="7734"/>
                  </a:moveTo>
                  <a:cubicBezTo>
                    <a:pt x="13696" y="7734"/>
                    <a:pt x="13738" y="7774"/>
                    <a:pt x="13738" y="7823"/>
                  </a:cubicBezTo>
                  <a:lnTo>
                    <a:pt x="13738" y="8667"/>
                  </a:lnTo>
                  <a:lnTo>
                    <a:pt x="11682" y="8667"/>
                  </a:lnTo>
                  <a:cubicBezTo>
                    <a:pt x="11278" y="8667"/>
                    <a:pt x="10950" y="8995"/>
                    <a:pt x="10950" y="9399"/>
                  </a:cubicBezTo>
                  <a:lnTo>
                    <a:pt x="10950" y="10803"/>
                  </a:lnTo>
                  <a:lnTo>
                    <a:pt x="8997" y="10803"/>
                  </a:lnTo>
                  <a:lnTo>
                    <a:pt x="8997" y="10404"/>
                  </a:lnTo>
                  <a:cubicBezTo>
                    <a:pt x="8997" y="10159"/>
                    <a:pt x="8798" y="9961"/>
                    <a:pt x="8554" y="9961"/>
                  </a:cubicBezTo>
                  <a:lnTo>
                    <a:pt x="5930" y="9961"/>
                  </a:lnTo>
                  <a:cubicBezTo>
                    <a:pt x="5686" y="9961"/>
                    <a:pt x="5488" y="10159"/>
                    <a:pt x="5488" y="10404"/>
                  </a:cubicBezTo>
                  <a:lnTo>
                    <a:pt x="5488" y="10803"/>
                  </a:lnTo>
                  <a:lnTo>
                    <a:pt x="621" y="10803"/>
                  </a:lnTo>
                  <a:cubicBezTo>
                    <a:pt x="573" y="10803"/>
                    <a:pt x="533" y="10762"/>
                    <a:pt x="533" y="10715"/>
                  </a:cubicBezTo>
                  <a:lnTo>
                    <a:pt x="533" y="7823"/>
                  </a:lnTo>
                  <a:cubicBezTo>
                    <a:pt x="533" y="7774"/>
                    <a:pt x="574" y="7734"/>
                    <a:pt x="621" y="7734"/>
                  </a:cubicBezTo>
                  <a:close/>
                  <a:moveTo>
                    <a:pt x="8465" y="14094"/>
                  </a:moveTo>
                  <a:lnTo>
                    <a:pt x="8465" y="14404"/>
                  </a:lnTo>
                  <a:lnTo>
                    <a:pt x="6018" y="14404"/>
                  </a:lnTo>
                  <a:lnTo>
                    <a:pt x="6018" y="14094"/>
                  </a:lnTo>
                  <a:close/>
                  <a:moveTo>
                    <a:pt x="621" y="1"/>
                  </a:moveTo>
                  <a:cubicBezTo>
                    <a:pt x="279" y="1"/>
                    <a:pt x="1" y="279"/>
                    <a:pt x="1" y="621"/>
                  </a:cubicBezTo>
                  <a:lnTo>
                    <a:pt x="1" y="3512"/>
                  </a:lnTo>
                  <a:cubicBezTo>
                    <a:pt x="1" y="3645"/>
                    <a:pt x="43" y="3767"/>
                    <a:pt x="113" y="3868"/>
                  </a:cubicBezTo>
                  <a:cubicBezTo>
                    <a:pt x="43" y="3968"/>
                    <a:pt x="1" y="4089"/>
                    <a:pt x="1" y="4222"/>
                  </a:cubicBezTo>
                  <a:lnTo>
                    <a:pt x="1" y="7114"/>
                  </a:lnTo>
                  <a:cubicBezTo>
                    <a:pt x="1" y="7246"/>
                    <a:pt x="43" y="7368"/>
                    <a:pt x="113" y="7468"/>
                  </a:cubicBezTo>
                  <a:cubicBezTo>
                    <a:pt x="43" y="7569"/>
                    <a:pt x="1" y="7691"/>
                    <a:pt x="1" y="7823"/>
                  </a:cubicBezTo>
                  <a:lnTo>
                    <a:pt x="1" y="10715"/>
                  </a:lnTo>
                  <a:cubicBezTo>
                    <a:pt x="1" y="10846"/>
                    <a:pt x="43" y="10968"/>
                    <a:pt x="113" y="11069"/>
                  </a:cubicBezTo>
                  <a:cubicBezTo>
                    <a:pt x="43" y="11170"/>
                    <a:pt x="1" y="11292"/>
                    <a:pt x="1" y="11423"/>
                  </a:cubicBezTo>
                  <a:lnTo>
                    <a:pt x="1" y="14316"/>
                  </a:lnTo>
                  <a:cubicBezTo>
                    <a:pt x="1" y="14658"/>
                    <a:pt x="279" y="14936"/>
                    <a:pt x="621" y="14936"/>
                  </a:cubicBezTo>
                  <a:lnTo>
                    <a:pt x="2514" y="14936"/>
                  </a:lnTo>
                  <a:cubicBezTo>
                    <a:pt x="2661" y="14936"/>
                    <a:pt x="2780" y="14817"/>
                    <a:pt x="2780" y="14670"/>
                  </a:cubicBezTo>
                  <a:cubicBezTo>
                    <a:pt x="2780" y="14523"/>
                    <a:pt x="2661" y="14404"/>
                    <a:pt x="2514" y="14404"/>
                  </a:cubicBezTo>
                  <a:lnTo>
                    <a:pt x="621" y="14404"/>
                  </a:lnTo>
                  <a:cubicBezTo>
                    <a:pt x="573" y="14404"/>
                    <a:pt x="533" y="14364"/>
                    <a:pt x="533" y="14316"/>
                  </a:cubicBezTo>
                  <a:lnTo>
                    <a:pt x="533" y="11423"/>
                  </a:lnTo>
                  <a:cubicBezTo>
                    <a:pt x="533" y="11375"/>
                    <a:pt x="574" y="11335"/>
                    <a:pt x="621" y="11335"/>
                  </a:cubicBezTo>
                  <a:lnTo>
                    <a:pt x="10950" y="11335"/>
                  </a:lnTo>
                  <a:lnTo>
                    <a:pt x="10950" y="14404"/>
                  </a:lnTo>
                  <a:lnTo>
                    <a:pt x="8997" y="14404"/>
                  </a:lnTo>
                  <a:lnTo>
                    <a:pt x="8997" y="14005"/>
                  </a:lnTo>
                  <a:cubicBezTo>
                    <a:pt x="8997" y="13760"/>
                    <a:pt x="8798" y="13562"/>
                    <a:pt x="8554" y="13562"/>
                  </a:cubicBezTo>
                  <a:lnTo>
                    <a:pt x="5930" y="13562"/>
                  </a:lnTo>
                  <a:cubicBezTo>
                    <a:pt x="5686" y="13562"/>
                    <a:pt x="5487" y="13760"/>
                    <a:pt x="5487" y="14005"/>
                  </a:cubicBezTo>
                  <a:lnTo>
                    <a:pt x="5487" y="14404"/>
                  </a:lnTo>
                  <a:lnTo>
                    <a:pt x="4321" y="14404"/>
                  </a:lnTo>
                  <a:cubicBezTo>
                    <a:pt x="4174" y="14404"/>
                    <a:pt x="4055" y="14523"/>
                    <a:pt x="4055" y="14670"/>
                  </a:cubicBezTo>
                  <a:cubicBezTo>
                    <a:pt x="4055" y="14817"/>
                    <a:pt x="4174" y="14936"/>
                    <a:pt x="4321" y="14936"/>
                  </a:cubicBezTo>
                  <a:lnTo>
                    <a:pt x="10977" y="14936"/>
                  </a:lnTo>
                  <a:cubicBezTo>
                    <a:pt x="11012" y="15065"/>
                    <a:pt x="11080" y="15183"/>
                    <a:pt x="11179" y="15277"/>
                  </a:cubicBezTo>
                  <a:lnTo>
                    <a:pt x="14008" y="17950"/>
                  </a:lnTo>
                  <a:cubicBezTo>
                    <a:pt x="14144" y="18079"/>
                    <a:pt x="14323" y="18150"/>
                    <a:pt x="14511" y="18150"/>
                  </a:cubicBezTo>
                  <a:cubicBezTo>
                    <a:pt x="14699" y="18150"/>
                    <a:pt x="14877" y="18079"/>
                    <a:pt x="15014" y="17950"/>
                  </a:cubicBezTo>
                  <a:lnTo>
                    <a:pt x="15918" y="17095"/>
                  </a:lnTo>
                  <a:cubicBezTo>
                    <a:pt x="16025" y="16994"/>
                    <a:pt x="16030" y="16826"/>
                    <a:pt x="15929" y="16719"/>
                  </a:cubicBezTo>
                  <a:cubicBezTo>
                    <a:pt x="15876" y="16664"/>
                    <a:pt x="15806" y="16636"/>
                    <a:pt x="15735" y="16636"/>
                  </a:cubicBezTo>
                  <a:cubicBezTo>
                    <a:pt x="15670" y="16636"/>
                    <a:pt x="15604" y="16660"/>
                    <a:pt x="15553" y="16708"/>
                  </a:cubicBezTo>
                  <a:lnTo>
                    <a:pt x="14648" y="17563"/>
                  </a:lnTo>
                  <a:cubicBezTo>
                    <a:pt x="14611" y="17598"/>
                    <a:pt x="14562" y="17618"/>
                    <a:pt x="14511" y="17618"/>
                  </a:cubicBezTo>
                  <a:cubicBezTo>
                    <a:pt x="14459" y="17618"/>
                    <a:pt x="14410" y="17598"/>
                    <a:pt x="14373" y="17563"/>
                  </a:cubicBezTo>
                  <a:lnTo>
                    <a:pt x="11544" y="14891"/>
                  </a:lnTo>
                  <a:cubicBezTo>
                    <a:pt x="11504" y="14853"/>
                    <a:pt x="11482" y="14799"/>
                    <a:pt x="11482" y="14745"/>
                  </a:cubicBezTo>
                  <a:lnTo>
                    <a:pt x="11482" y="9399"/>
                  </a:lnTo>
                  <a:cubicBezTo>
                    <a:pt x="11482" y="9288"/>
                    <a:pt x="11571" y="9197"/>
                    <a:pt x="11682" y="9197"/>
                  </a:cubicBezTo>
                  <a:lnTo>
                    <a:pt x="17339" y="9197"/>
                  </a:lnTo>
                  <a:cubicBezTo>
                    <a:pt x="17450" y="9197"/>
                    <a:pt x="17540" y="9288"/>
                    <a:pt x="17540" y="9399"/>
                  </a:cubicBezTo>
                  <a:lnTo>
                    <a:pt x="17540" y="14745"/>
                  </a:lnTo>
                  <a:cubicBezTo>
                    <a:pt x="17540" y="14799"/>
                    <a:pt x="17517" y="14853"/>
                    <a:pt x="17477" y="14891"/>
                  </a:cubicBezTo>
                  <a:lnTo>
                    <a:pt x="16865" y="15469"/>
                  </a:lnTo>
                  <a:cubicBezTo>
                    <a:pt x="16758" y="15569"/>
                    <a:pt x="16753" y="15738"/>
                    <a:pt x="16854" y="15844"/>
                  </a:cubicBezTo>
                  <a:cubicBezTo>
                    <a:pt x="16907" y="15900"/>
                    <a:pt x="16977" y="15928"/>
                    <a:pt x="17048" y="15928"/>
                  </a:cubicBezTo>
                  <a:cubicBezTo>
                    <a:pt x="17113" y="15928"/>
                    <a:pt x="17178" y="15904"/>
                    <a:pt x="17229" y="15856"/>
                  </a:cubicBezTo>
                  <a:lnTo>
                    <a:pt x="17842" y="15277"/>
                  </a:lnTo>
                  <a:cubicBezTo>
                    <a:pt x="17988" y="15139"/>
                    <a:pt x="18071" y="14945"/>
                    <a:pt x="18071" y="14745"/>
                  </a:cubicBezTo>
                  <a:lnTo>
                    <a:pt x="18071" y="9399"/>
                  </a:lnTo>
                  <a:cubicBezTo>
                    <a:pt x="18071" y="8995"/>
                    <a:pt x="17743" y="8667"/>
                    <a:pt x="17339" y="8667"/>
                  </a:cubicBezTo>
                  <a:lnTo>
                    <a:pt x="14269" y="8667"/>
                  </a:lnTo>
                  <a:lnTo>
                    <a:pt x="14269" y="7823"/>
                  </a:lnTo>
                  <a:cubicBezTo>
                    <a:pt x="14269" y="7691"/>
                    <a:pt x="14227" y="7569"/>
                    <a:pt x="14157" y="7468"/>
                  </a:cubicBezTo>
                  <a:cubicBezTo>
                    <a:pt x="14227" y="7368"/>
                    <a:pt x="14269" y="7246"/>
                    <a:pt x="14269" y="7114"/>
                  </a:cubicBezTo>
                  <a:lnTo>
                    <a:pt x="14269" y="4222"/>
                  </a:lnTo>
                  <a:cubicBezTo>
                    <a:pt x="14269" y="4089"/>
                    <a:pt x="14227" y="3968"/>
                    <a:pt x="14157" y="3868"/>
                  </a:cubicBezTo>
                  <a:cubicBezTo>
                    <a:pt x="14227" y="3767"/>
                    <a:pt x="14269" y="3645"/>
                    <a:pt x="14269" y="3512"/>
                  </a:cubicBezTo>
                  <a:lnTo>
                    <a:pt x="14269" y="621"/>
                  </a:lnTo>
                  <a:cubicBezTo>
                    <a:pt x="14269" y="279"/>
                    <a:pt x="13991" y="1"/>
                    <a:pt x="136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9" name="Google Shape;1729;p50"/>
            <p:cNvSpPr/>
            <p:nvPr/>
          </p:nvSpPr>
          <p:spPr>
            <a:xfrm>
              <a:off x="2317182" y="4320334"/>
              <a:ext cx="174362" cy="246899"/>
            </a:xfrm>
            <a:custGeom>
              <a:rect b="b" l="l" r="r" t="t"/>
              <a:pathLst>
                <a:path extrusionOk="0" h="7444" w="5257">
                  <a:moveTo>
                    <a:pt x="4724" y="533"/>
                  </a:moveTo>
                  <a:lnTo>
                    <a:pt x="4724" y="4832"/>
                  </a:lnTo>
                  <a:lnTo>
                    <a:pt x="2894" y="6562"/>
                  </a:lnTo>
                  <a:lnTo>
                    <a:pt x="2894" y="3448"/>
                  </a:lnTo>
                  <a:cubicBezTo>
                    <a:pt x="2894" y="3301"/>
                    <a:pt x="2774" y="3182"/>
                    <a:pt x="2628" y="3182"/>
                  </a:cubicBezTo>
                  <a:cubicBezTo>
                    <a:pt x="2481" y="3182"/>
                    <a:pt x="2362" y="3301"/>
                    <a:pt x="2362" y="3448"/>
                  </a:cubicBezTo>
                  <a:lnTo>
                    <a:pt x="2362" y="6562"/>
                  </a:lnTo>
                  <a:lnTo>
                    <a:pt x="531" y="4832"/>
                  </a:lnTo>
                  <a:lnTo>
                    <a:pt x="531" y="533"/>
                  </a:lnTo>
                  <a:lnTo>
                    <a:pt x="2362" y="533"/>
                  </a:lnTo>
                  <a:lnTo>
                    <a:pt x="2362" y="1675"/>
                  </a:lnTo>
                  <a:cubicBezTo>
                    <a:pt x="2362" y="1822"/>
                    <a:pt x="2481" y="1941"/>
                    <a:pt x="2628" y="1941"/>
                  </a:cubicBezTo>
                  <a:cubicBezTo>
                    <a:pt x="2774" y="1941"/>
                    <a:pt x="2894" y="1822"/>
                    <a:pt x="2894" y="1675"/>
                  </a:cubicBezTo>
                  <a:lnTo>
                    <a:pt x="2894" y="533"/>
                  </a:lnTo>
                  <a:close/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lnTo>
                    <a:pt x="0" y="4946"/>
                  </a:lnTo>
                  <a:cubicBezTo>
                    <a:pt x="0" y="5018"/>
                    <a:pt x="30" y="5088"/>
                    <a:pt x="83" y="5139"/>
                  </a:cubicBezTo>
                  <a:lnTo>
                    <a:pt x="2445" y="7371"/>
                  </a:lnTo>
                  <a:cubicBezTo>
                    <a:pt x="2496" y="7420"/>
                    <a:pt x="2562" y="7444"/>
                    <a:pt x="2628" y="7444"/>
                  </a:cubicBezTo>
                  <a:cubicBezTo>
                    <a:pt x="2693" y="7444"/>
                    <a:pt x="2759" y="7420"/>
                    <a:pt x="2810" y="7371"/>
                  </a:cubicBezTo>
                  <a:lnTo>
                    <a:pt x="5173" y="5139"/>
                  </a:lnTo>
                  <a:cubicBezTo>
                    <a:pt x="5226" y="5088"/>
                    <a:pt x="5256" y="5018"/>
                    <a:pt x="5256" y="4946"/>
                  </a:cubicBezTo>
                  <a:lnTo>
                    <a:pt x="5256" y="267"/>
                  </a:lnTo>
                  <a:cubicBezTo>
                    <a:pt x="5256" y="120"/>
                    <a:pt x="5137" y="1"/>
                    <a:pt x="49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33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WHAT IS PROTOTYPE POLLUTION?</a:t>
            </a:r>
            <a:endParaRPr sz="3100"/>
          </a:p>
        </p:txBody>
      </p:sp>
      <p:sp>
        <p:nvSpPr>
          <p:cNvPr id="1243" name="Google Shape;1243;p33"/>
          <p:cNvSpPr txBox="1"/>
          <p:nvPr/>
        </p:nvSpPr>
        <p:spPr>
          <a:xfrm>
            <a:off x="702825" y="4147800"/>
            <a:ext cx="3849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244" name="Google Shape;1244;p33"/>
          <p:cNvSpPr txBox="1"/>
          <p:nvPr/>
        </p:nvSpPr>
        <p:spPr>
          <a:xfrm>
            <a:off x="4581175" y="4147800"/>
            <a:ext cx="3849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245" name="Google Shape;1245;p33"/>
          <p:cNvPicPr preferRelativeResize="0"/>
          <p:nvPr/>
        </p:nvPicPr>
        <p:blipFill rotWithShape="1">
          <a:blip r:embed="rId3">
            <a:alphaModFix/>
          </a:blip>
          <a:srcRect b="8336" l="18647" r="8852" t="7960"/>
          <a:stretch/>
        </p:blipFill>
        <p:spPr>
          <a:xfrm rot="-1406552">
            <a:off x="256993" y="4093096"/>
            <a:ext cx="1025168" cy="665781"/>
          </a:xfrm>
          <a:prstGeom prst="rect">
            <a:avLst/>
          </a:prstGeom>
          <a:noFill/>
          <a:ln>
            <a:noFill/>
          </a:ln>
        </p:spPr>
      </p:pic>
      <p:sp>
        <p:nvSpPr>
          <p:cNvPr id="1246" name="Google Shape;1246;p33"/>
          <p:cNvSpPr txBox="1"/>
          <p:nvPr/>
        </p:nvSpPr>
        <p:spPr>
          <a:xfrm>
            <a:off x="891025" y="1623350"/>
            <a:ext cx="72663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It is a 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Javascript vulnerability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that enables an attacker to 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add arbitrary properties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to 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global object prototypes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which may be 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inherited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by user-defined objects.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47" name="Google Shape;1247;p33"/>
          <p:cNvSpPr txBox="1"/>
          <p:nvPr/>
        </p:nvSpPr>
        <p:spPr>
          <a:xfrm>
            <a:off x="891025" y="2532050"/>
            <a:ext cx="7266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It lets an attacker control properties of objects that would otherwise be 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inaccessible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48" name="Google Shape;1248;p33"/>
          <p:cNvSpPr txBox="1"/>
          <p:nvPr/>
        </p:nvSpPr>
        <p:spPr>
          <a:xfrm>
            <a:off x="891025" y="3484875"/>
            <a:ext cx="7266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IT’S NOT A STANDALONE VULNERABILITY, THIS CAN BE POTENTIALLY BE CHAINED WITH OTHER VULNERABILITIES!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3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4" name="Google Shape;1734;p51"/>
          <p:cNvSpPr txBox="1"/>
          <p:nvPr>
            <p:ph type="title"/>
          </p:nvPr>
        </p:nvSpPr>
        <p:spPr>
          <a:xfrm>
            <a:off x="420300" y="539500"/>
            <a:ext cx="8303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SERVER-SIDE PROTOTYPE POLLUTION</a:t>
            </a:r>
            <a:endParaRPr sz="2700"/>
          </a:p>
        </p:txBody>
      </p:sp>
      <p:sp>
        <p:nvSpPr>
          <p:cNvPr id="1735" name="Google Shape;1735;p51"/>
          <p:cNvSpPr txBox="1"/>
          <p:nvPr/>
        </p:nvSpPr>
        <p:spPr>
          <a:xfrm>
            <a:off x="702825" y="4147800"/>
            <a:ext cx="3849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736" name="Google Shape;1736;p51"/>
          <p:cNvSpPr txBox="1"/>
          <p:nvPr/>
        </p:nvSpPr>
        <p:spPr>
          <a:xfrm>
            <a:off x="4581175" y="4147800"/>
            <a:ext cx="3849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737" name="Google Shape;1737;p51"/>
          <p:cNvPicPr preferRelativeResize="0"/>
          <p:nvPr/>
        </p:nvPicPr>
        <p:blipFill rotWithShape="1">
          <a:blip r:embed="rId3">
            <a:alphaModFix/>
          </a:blip>
          <a:srcRect b="8336" l="18647" r="8852" t="7960"/>
          <a:stretch/>
        </p:blipFill>
        <p:spPr>
          <a:xfrm rot="-1406552">
            <a:off x="256993" y="4093096"/>
            <a:ext cx="1025168" cy="665781"/>
          </a:xfrm>
          <a:prstGeom prst="rect">
            <a:avLst/>
          </a:prstGeom>
          <a:noFill/>
          <a:ln>
            <a:noFill/>
          </a:ln>
        </p:spPr>
      </p:pic>
      <p:sp>
        <p:nvSpPr>
          <p:cNvPr id="1738" name="Google Shape;1738;p51"/>
          <p:cNvSpPr txBox="1"/>
          <p:nvPr/>
        </p:nvSpPr>
        <p:spPr>
          <a:xfrm>
            <a:off x="891025" y="1623350"/>
            <a:ext cx="72663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Server-side prototype pollution is generally 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more difficult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to detect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than its client-side variant, for several reason: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just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◆"/>
            </a:pP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No source code access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just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◆"/>
            </a:pP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Lack of developer tools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just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◆"/>
            </a:pP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The DoS problem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just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◆"/>
            </a:pP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Pollution persistence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39" name="Google Shape;1739;p51"/>
          <p:cNvSpPr/>
          <p:nvPr/>
        </p:nvSpPr>
        <p:spPr>
          <a:xfrm rot="5400000">
            <a:off x="55122" y="246630"/>
            <a:ext cx="956100" cy="828600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733C9B">
              <a:alpha val="33020"/>
            </a:srgbClr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40" name="Google Shape;1740;p51"/>
          <p:cNvGrpSpPr/>
          <p:nvPr/>
        </p:nvGrpSpPr>
        <p:grpSpPr>
          <a:xfrm>
            <a:off x="296432" y="441508"/>
            <a:ext cx="534368" cy="536674"/>
            <a:chOff x="1923053" y="4001992"/>
            <a:chExt cx="599403" cy="601990"/>
          </a:xfrm>
        </p:grpSpPr>
        <p:sp>
          <p:nvSpPr>
            <p:cNvPr id="1741" name="Google Shape;1741;p51"/>
            <p:cNvSpPr/>
            <p:nvPr/>
          </p:nvSpPr>
          <p:spPr>
            <a:xfrm>
              <a:off x="2249886" y="4061694"/>
              <a:ext cx="17678" cy="17678"/>
            </a:xfrm>
            <a:custGeom>
              <a:rect b="b" l="l" r="r" t="t"/>
              <a:pathLst>
                <a:path extrusionOk="0" h="533" w="533">
                  <a:moveTo>
                    <a:pt x="265" y="1"/>
                  </a:moveTo>
                  <a:cubicBezTo>
                    <a:pt x="196" y="1"/>
                    <a:pt x="128" y="29"/>
                    <a:pt x="78" y="79"/>
                  </a:cubicBezTo>
                  <a:cubicBezTo>
                    <a:pt x="28" y="128"/>
                    <a:pt x="0" y="197"/>
                    <a:pt x="0" y="267"/>
                  </a:cubicBezTo>
                  <a:cubicBezTo>
                    <a:pt x="0" y="337"/>
                    <a:pt x="28" y="405"/>
                    <a:pt x="78" y="455"/>
                  </a:cubicBezTo>
                  <a:cubicBezTo>
                    <a:pt x="128" y="505"/>
                    <a:pt x="196" y="533"/>
                    <a:pt x="265" y="533"/>
                  </a:cubicBezTo>
                  <a:cubicBezTo>
                    <a:pt x="336" y="533"/>
                    <a:pt x="405" y="505"/>
                    <a:pt x="454" y="455"/>
                  </a:cubicBezTo>
                  <a:cubicBezTo>
                    <a:pt x="503" y="405"/>
                    <a:pt x="532" y="336"/>
                    <a:pt x="532" y="267"/>
                  </a:cubicBezTo>
                  <a:cubicBezTo>
                    <a:pt x="532" y="197"/>
                    <a:pt x="503" y="129"/>
                    <a:pt x="454" y="79"/>
                  </a:cubicBezTo>
                  <a:cubicBezTo>
                    <a:pt x="405" y="29"/>
                    <a:pt x="336" y="1"/>
                    <a:pt x="2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2" name="Google Shape;1742;p51"/>
            <p:cNvSpPr/>
            <p:nvPr/>
          </p:nvSpPr>
          <p:spPr>
            <a:xfrm>
              <a:off x="2290682" y="4061694"/>
              <a:ext cx="17678" cy="17678"/>
            </a:xfrm>
            <a:custGeom>
              <a:rect b="b" l="l" r="r" t="t"/>
              <a:pathLst>
                <a:path extrusionOk="0" h="533" w="533">
                  <a:moveTo>
                    <a:pt x="266" y="1"/>
                  </a:moveTo>
                  <a:cubicBezTo>
                    <a:pt x="197" y="1"/>
                    <a:pt x="128" y="29"/>
                    <a:pt x="78" y="79"/>
                  </a:cubicBezTo>
                  <a:cubicBezTo>
                    <a:pt x="28" y="128"/>
                    <a:pt x="0" y="197"/>
                    <a:pt x="0" y="267"/>
                  </a:cubicBezTo>
                  <a:cubicBezTo>
                    <a:pt x="0" y="337"/>
                    <a:pt x="28" y="405"/>
                    <a:pt x="78" y="456"/>
                  </a:cubicBezTo>
                  <a:cubicBezTo>
                    <a:pt x="128" y="505"/>
                    <a:pt x="197" y="533"/>
                    <a:pt x="266" y="533"/>
                  </a:cubicBezTo>
                  <a:cubicBezTo>
                    <a:pt x="336" y="533"/>
                    <a:pt x="405" y="505"/>
                    <a:pt x="454" y="456"/>
                  </a:cubicBezTo>
                  <a:cubicBezTo>
                    <a:pt x="504" y="405"/>
                    <a:pt x="532" y="337"/>
                    <a:pt x="532" y="267"/>
                  </a:cubicBezTo>
                  <a:cubicBezTo>
                    <a:pt x="532" y="197"/>
                    <a:pt x="504" y="128"/>
                    <a:pt x="454" y="79"/>
                  </a:cubicBezTo>
                  <a:cubicBezTo>
                    <a:pt x="405" y="29"/>
                    <a:pt x="336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3" name="Google Shape;1743;p51"/>
            <p:cNvSpPr/>
            <p:nvPr/>
          </p:nvSpPr>
          <p:spPr>
            <a:xfrm>
              <a:off x="2331478" y="4061694"/>
              <a:ext cx="17678" cy="17678"/>
            </a:xfrm>
            <a:custGeom>
              <a:rect b="b" l="l" r="r" t="t"/>
              <a:pathLst>
                <a:path extrusionOk="0" h="533" w="533">
                  <a:moveTo>
                    <a:pt x="266" y="1"/>
                  </a:moveTo>
                  <a:cubicBezTo>
                    <a:pt x="197" y="1"/>
                    <a:pt x="128" y="29"/>
                    <a:pt x="78" y="79"/>
                  </a:cubicBezTo>
                  <a:cubicBezTo>
                    <a:pt x="29" y="128"/>
                    <a:pt x="0" y="197"/>
                    <a:pt x="0" y="267"/>
                  </a:cubicBezTo>
                  <a:cubicBezTo>
                    <a:pt x="0" y="337"/>
                    <a:pt x="29" y="405"/>
                    <a:pt x="78" y="455"/>
                  </a:cubicBezTo>
                  <a:cubicBezTo>
                    <a:pt x="128" y="505"/>
                    <a:pt x="197" y="533"/>
                    <a:pt x="266" y="533"/>
                  </a:cubicBezTo>
                  <a:cubicBezTo>
                    <a:pt x="336" y="533"/>
                    <a:pt x="405" y="505"/>
                    <a:pt x="454" y="455"/>
                  </a:cubicBezTo>
                  <a:cubicBezTo>
                    <a:pt x="505" y="405"/>
                    <a:pt x="532" y="337"/>
                    <a:pt x="532" y="267"/>
                  </a:cubicBezTo>
                  <a:cubicBezTo>
                    <a:pt x="532" y="197"/>
                    <a:pt x="505" y="128"/>
                    <a:pt x="454" y="79"/>
                  </a:cubicBezTo>
                  <a:cubicBezTo>
                    <a:pt x="405" y="29"/>
                    <a:pt x="336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4" name="Google Shape;1744;p51"/>
            <p:cNvSpPr/>
            <p:nvPr/>
          </p:nvSpPr>
          <p:spPr>
            <a:xfrm>
              <a:off x="1965839" y="4044015"/>
              <a:ext cx="17645" cy="53068"/>
            </a:xfrm>
            <a:custGeom>
              <a:rect b="b" l="l" r="r" t="t"/>
              <a:pathLst>
                <a:path extrusionOk="0" h="1600" w="532">
                  <a:moveTo>
                    <a:pt x="265" y="1"/>
                  </a:moveTo>
                  <a:cubicBezTo>
                    <a:pt x="118" y="1"/>
                    <a:pt x="0" y="120"/>
                    <a:pt x="0" y="267"/>
                  </a:cubicBezTo>
                  <a:lnTo>
                    <a:pt x="0" y="1334"/>
                  </a:lnTo>
                  <a:cubicBezTo>
                    <a:pt x="0" y="1480"/>
                    <a:pt x="119" y="1599"/>
                    <a:pt x="265" y="1599"/>
                  </a:cubicBezTo>
                  <a:cubicBezTo>
                    <a:pt x="413" y="1599"/>
                    <a:pt x="531" y="1480"/>
                    <a:pt x="531" y="1334"/>
                  </a:cubicBezTo>
                  <a:lnTo>
                    <a:pt x="531" y="267"/>
                  </a:lnTo>
                  <a:cubicBezTo>
                    <a:pt x="531" y="120"/>
                    <a:pt x="413" y="1"/>
                    <a:pt x="2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5" name="Google Shape;1745;p51"/>
            <p:cNvSpPr/>
            <p:nvPr/>
          </p:nvSpPr>
          <p:spPr>
            <a:xfrm>
              <a:off x="1998244" y="4044015"/>
              <a:ext cx="17678" cy="53068"/>
            </a:xfrm>
            <a:custGeom>
              <a:rect b="b" l="l" r="r" t="t"/>
              <a:pathLst>
                <a:path extrusionOk="0" h="1600" w="533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lnTo>
                    <a:pt x="1" y="1334"/>
                  </a:lnTo>
                  <a:cubicBezTo>
                    <a:pt x="1" y="1480"/>
                    <a:pt x="120" y="1599"/>
                    <a:pt x="267" y="1599"/>
                  </a:cubicBezTo>
                  <a:cubicBezTo>
                    <a:pt x="414" y="1599"/>
                    <a:pt x="533" y="1480"/>
                    <a:pt x="533" y="1334"/>
                  </a:cubicBezTo>
                  <a:lnTo>
                    <a:pt x="533" y="267"/>
                  </a:lnTo>
                  <a:cubicBezTo>
                    <a:pt x="533" y="120"/>
                    <a:pt x="414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6" name="Google Shape;1746;p51"/>
            <p:cNvSpPr/>
            <p:nvPr/>
          </p:nvSpPr>
          <p:spPr>
            <a:xfrm>
              <a:off x="2030715" y="4044015"/>
              <a:ext cx="17678" cy="53068"/>
            </a:xfrm>
            <a:custGeom>
              <a:rect b="b" l="l" r="r" t="t"/>
              <a:pathLst>
                <a:path extrusionOk="0" h="1600" w="533"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lnTo>
                    <a:pt x="0" y="1334"/>
                  </a:lnTo>
                  <a:cubicBezTo>
                    <a:pt x="0" y="1480"/>
                    <a:pt x="119" y="1599"/>
                    <a:pt x="266" y="1599"/>
                  </a:cubicBezTo>
                  <a:cubicBezTo>
                    <a:pt x="413" y="1599"/>
                    <a:pt x="532" y="1480"/>
                    <a:pt x="532" y="1334"/>
                  </a:cubicBezTo>
                  <a:lnTo>
                    <a:pt x="532" y="267"/>
                  </a:lnTo>
                  <a:cubicBezTo>
                    <a:pt x="532" y="120"/>
                    <a:pt x="413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7" name="Google Shape;1747;p51"/>
            <p:cNvSpPr/>
            <p:nvPr/>
          </p:nvSpPr>
          <p:spPr>
            <a:xfrm>
              <a:off x="2063119" y="4044015"/>
              <a:ext cx="17678" cy="53068"/>
            </a:xfrm>
            <a:custGeom>
              <a:rect b="b" l="l" r="r" t="t"/>
              <a:pathLst>
                <a:path extrusionOk="0" h="1600" w="533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lnTo>
                    <a:pt x="1" y="1334"/>
                  </a:lnTo>
                  <a:cubicBezTo>
                    <a:pt x="1" y="1480"/>
                    <a:pt x="120" y="1599"/>
                    <a:pt x="267" y="1599"/>
                  </a:cubicBezTo>
                  <a:cubicBezTo>
                    <a:pt x="413" y="1599"/>
                    <a:pt x="533" y="1480"/>
                    <a:pt x="533" y="1334"/>
                  </a:cubicBezTo>
                  <a:lnTo>
                    <a:pt x="533" y="267"/>
                  </a:lnTo>
                  <a:cubicBezTo>
                    <a:pt x="533" y="120"/>
                    <a:pt x="413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8" name="Google Shape;1748;p51"/>
            <p:cNvSpPr/>
            <p:nvPr/>
          </p:nvSpPr>
          <p:spPr>
            <a:xfrm>
              <a:off x="2249886" y="4181130"/>
              <a:ext cx="17678" cy="17678"/>
            </a:xfrm>
            <a:custGeom>
              <a:rect b="b" l="l" r="r" t="t"/>
              <a:pathLst>
                <a:path extrusionOk="0" h="533" w="533">
                  <a:moveTo>
                    <a:pt x="265" y="0"/>
                  </a:moveTo>
                  <a:cubicBezTo>
                    <a:pt x="196" y="0"/>
                    <a:pt x="128" y="29"/>
                    <a:pt x="78" y="79"/>
                  </a:cubicBezTo>
                  <a:cubicBezTo>
                    <a:pt x="28" y="128"/>
                    <a:pt x="0" y="197"/>
                    <a:pt x="0" y="266"/>
                  </a:cubicBezTo>
                  <a:cubicBezTo>
                    <a:pt x="0" y="337"/>
                    <a:pt x="28" y="405"/>
                    <a:pt x="78" y="454"/>
                  </a:cubicBezTo>
                  <a:cubicBezTo>
                    <a:pt x="128" y="505"/>
                    <a:pt x="196" y="532"/>
                    <a:pt x="265" y="532"/>
                  </a:cubicBezTo>
                  <a:cubicBezTo>
                    <a:pt x="336" y="532"/>
                    <a:pt x="405" y="505"/>
                    <a:pt x="454" y="454"/>
                  </a:cubicBezTo>
                  <a:cubicBezTo>
                    <a:pt x="503" y="405"/>
                    <a:pt x="532" y="337"/>
                    <a:pt x="532" y="266"/>
                  </a:cubicBezTo>
                  <a:cubicBezTo>
                    <a:pt x="532" y="197"/>
                    <a:pt x="503" y="129"/>
                    <a:pt x="454" y="79"/>
                  </a:cubicBezTo>
                  <a:cubicBezTo>
                    <a:pt x="405" y="29"/>
                    <a:pt x="336" y="0"/>
                    <a:pt x="2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9" name="Google Shape;1749;p51"/>
            <p:cNvSpPr/>
            <p:nvPr/>
          </p:nvSpPr>
          <p:spPr>
            <a:xfrm>
              <a:off x="2290682" y="4181130"/>
              <a:ext cx="17678" cy="17678"/>
            </a:xfrm>
            <a:custGeom>
              <a:rect b="b" l="l" r="r" t="t"/>
              <a:pathLst>
                <a:path extrusionOk="0" h="533" w="533">
                  <a:moveTo>
                    <a:pt x="266" y="0"/>
                  </a:moveTo>
                  <a:cubicBezTo>
                    <a:pt x="197" y="0"/>
                    <a:pt x="128" y="29"/>
                    <a:pt x="78" y="79"/>
                  </a:cubicBezTo>
                  <a:cubicBezTo>
                    <a:pt x="28" y="128"/>
                    <a:pt x="0" y="197"/>
                    <a:pt x="0" y="266"/>
                  </a:cubicBezTo>
                  <a:cubicBezTo>
                    <a:pt x="0" y="337"/>
                    <a:pt x="28" y="405"/>
                    <a:pt x="78" y="454"/>
                  </a:cubicBezTo>
                  <a:cubicBezTo>
                    <a:pt x="128" y="505"/>
                    <a:pt x="196" y="532"/>
                    <a:pt x="266" y="532"/>
                  </a:cubicBezTo>
                  <a:cubicBezTo>
                    <a:pt x="336" y="532"/>
                    <a:pt x="405" y="505"/>
                    <a:pt x="454" y="454"/>
                  </a:cubicBezTo>
                  <a:cubicBezTo>
                    <a:pt x="504" y="405"/>
                    <a:pt x="532" y="337"/>
                    <a:pt x="532" y="266"/>
                  </a:cubicBezTo>
                  <a:cubicBezTo>
                    <a:pt x="532" y="197"/>
                    <a:pt x="504" y="129"/>
                    <a:pt x="454" y="79"/>
                  </a:cubicBezTo>
                  <a:cubicBezTo>
                    <a:pt x="405" y="29"/>
                    <a:pt x="336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0" name="Google Shape;1750;p51"/>
            <p:cNvSpPr/>
            <p:nvPr/>
          </p:nvSpPr>
          <p:spPr>
            <a:xfrm>
              <a:off x="2331478" y="4181130"/>
              <a:ext cx="17678" cy="17678"/>
            </a:xfrm>
            <a:custGeom>
              <a:rect b="b" l="l" r="r" t="t"/>
              <a:pathLst>
                <a:path extrusionOk="0" h="533" w="533">
                  <a:moveTo>
                    <a:pt x="266" y="0"/>
                  </a:moveTo>
                  <a:cubicBezTo>
                    <a:pt x="197" y="0"/>
                    <a:pt x="128" y="29"/>
                    <a:pt x="78" y="79"/>
                  </a:cubicBezTo>
                  <a:cubicBezTo>
                    <a:pt x="29" y="128"/>
                    <a:pt x="0" y="197"/>
                    <a:pt x="0" y="266"/>
                  </a:cubicBezTo>
                  <a:cubicBezTo>
                    <a:pt x="0" y="336"/>
                    <a:pt x="29" y="405"/>
                    <a:pt x="78" y="455"/>
                  </a:cubicBezTo>
                  <a:cubicBezTo>
                    <a:pt x="128" y="505"/>
                    <a:pt x="197" y="532"/>
                    <a:pt x="266" y="532"/>
                  </a:cubicBezTo>
                  <a:cubicBezTo>
                    <a:pt x="336" y="532"/>
                    <a:pt x="405" y="505"/>
                    <a:pt x="454" y="455"/>
                  </a:cubicBezTo>
                  <a:cubicBezTo>
                    <a:pt x="505" y="405"/>
                    <a:pt x="532" y="336"/>
                    <a:pt x="532" y="266"/>
                  </a:cubicBezTo>
                  <a:cubicBezTo>
                    <a:pt x="532" y="197"/>
                    <a:pt x="505" y="129"/>
                    <a:pt x="454" y="79"/>
                  </a:cubicBezTo>
                  <a:cubicBezTo>
                    <a:pt x="405" y="29"/>
                    <a:pt x="336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1" name="Google Shape;1751;p51"/>
            <p:cNvSpPr/>
            <p:nvPr/>
          </p:nvSpPr>
          <p:spPr>
            <a:xfrm>
              <a:off x="1965839" y="4163452"/>
              <a:ext cx="17645" cy="53068"/>
            </a:xfrm>
            <a:custGeom>
              <a:rect b="b" l="l" r="r" t="t"/>
              <a:pathLst>
                <a:path extrusionOk="0" h="1600" w="532">
                  <a:moveTo>
                    <a:pt x="265" y="1"/>
                  </a:moveTo>
                  <a:cubicBezTo>
                    <a:pt x="118" y="1"/>
                    <a:pt x="0" y="120"/>
                    <a:pt x="0" y="267"/>
                  </a:cubicBezTo>
                  <a:lnTo>
                    <a:pt x="0" y="1333"/>
                  </a:lnTo>
                  <a:cubicBezTo>
                    <a:pt x="0" y="1480"/>
                    <a:pt x="119" y="1599"/>
                    <a:pt x="265" y="1599"/>
                  </a:cubicBezTo>
                  <a:cubicBezTo>
                    <a:pt x="413" y="1599"/>
                    <a:pt x="531" y="1480"/>
                    <a:pt x="531" y="1333"/>
                  </a:cubicBezTo>
                  <a:lnTo>
                    <a:pt x="531" y="267"/>
                  </a:lnTo>
                  <a:cubicBezTo>
                    <a:pt x="531" y="120"/>
                    <a:pt x="413" y="1"/>
                    <a:pt x="2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2" name="Google Shape;1752;p51"/>
            <p:cNvSpPr/>
            <p:nvPr/>
          </p:nvSpPr>
          <p:spPr>
            <a:xfrm>
              <a:off x="1998244" y="4163452"/>
              <a:ext cx="17678" cy="53068"/>
            </a:xfrm>
            <a:custGeom>
              <a:rect b="b" l="l" r="r" t="t"/>
              <a:pathLst>
                <a:path extrusionOk="0" h="1600" w="533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lnTo>
                    <a:pt x="1" y="1333"/>
                  </a:lnTo>
                  <a:cubicBezTo>
                    <a:pt x="1" y="1480"/>
                    <a:pt x="120" y="1599"/>
                    <a:pt x="267" y="1599"/>
                  </a:cubicBezTo>
                  <a:cubicBezTo>
                    <a:pt x="414" y="1599"/>
                    <a:pt x="533" y="1480"/>
                    <a:pt x="533" y="1333"/>
                  </a:cubicBezTo>
                  <a:lnTo>
                    <a:pt x="533" y="267"/>
                  </a:lnTo>
                  <a:cubicBezTo>
                    <a:pt x="533" y="120"/>
                    <a:pt x="414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3" name="Google Shape;1753;p51"/>
            <p:cNvSpPr/>
            <p:nvPr/>
          </p:nvSpPr>
          <p:spPr>
            <a:xfrm>
              <a:off x="2030715" y="4163452"/>
              <a:ext cx="17678" cy="53068"/>
            </a:xfrm>
            <a:custGeom>
              <a:rect b="b" l="l" r="r" t="t"/>
              <a:pathLst>
                <a:path extrusionOk="0" h="1600" w="533"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lnTo>
                    <a:pt x="0" y="1333"/>
                  </a:lnTo>
                  <a:cubicBezTo>
                    <a:pt x="0" y="1480"/>
                    <a:pt x="119" y="1599"/>
                    <a:pt x="266" y="1599"/>
                  </a:cubicBezTo>
                  <a:cubicBezTo>
                    <a:pt x="413" y="1599"/>
                    <a:pt x="532" y="1480"/>
                    <a:pt x="532" y="1333"/>
                  </a:cubicBezTo>
                  <a:lnTo>
                    <a:pt x="532" y="267"/>
                  </a:lnTo>
                  <a:cubicBezTo>
                    <a:pt x="532" y="120"/>
                    <a:pt x="413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4" name="Google Shape;1754;p51"/>
            <p:cNvSpPr/>
            <p:nvPr/>
          </p:nvSpPr>
          <p:spPr>
            <a:xfrm>
              <a:off x="2063119" y="4163452"/>
              <a:ext cx="17678" cy="53068"/>
            </a:xfrm>
            <a:custGeom>
              <a:rect b="b" l="l" r="r" t="t"/>
              <a:pathLst>
                <a:path extrusionOk="0" h="1600" w="533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lnTo>
                    <a:pt x="1" y="1333"/>
                  </a:lnTo>
                  <a:cubicBezTo>
                    <a:pt x="1" y="1480"/>
                    <a:pt x="120" y="1599"/>
                    <a:pt x="267" y="1599"/>
                  </a:cubicBezTo>
                  <a:cubicBezTo>
                    <a:pt x="413" y="1599"/>
                    <a:pt x="533" y="1480"/>
                    <a:pt x="533" y="1333"/>
                  </a:cubicBezTo>
                  <a:lnTo>
                    <a:pt x="533" y="267"/>
                  </a:lnTo>
                  <a:cubicBezTo>
                    <a:pt x="533" y="120"/>
                    <a:pt x="413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5" name="Google Shape;1755;p51"/>
            <p:cNvSpPr/>
            <p:nvPr/>
          </p:nvSpPr>
          <p:spPr>
            <a:xfrm>
              <a:off x="2249886" y="4300599"/>
              <a:ext cx="17678" cy="17645"/>
            </a:xfrm>
            <a:custGeom>
              <a:rect b="b" l="l" r="r" t="t"/>
              <a:pathLst>
                <a:path extrusionOk="0" h="532" w="533">
                  <a:moveTo>
                    <a:pt x="265" y="0"/>
                  </a:moveTo>
                  <a:cubicBezTo>
                    <a:pt x="195" y="0"/>
                    <a:pt x="128" y="28"/>
                    <a:pt x="78" y="77"/>
                  </a:cubicBezTo>
                  <a:cubicBezTo>
                    <a:pt x="28" y="128"/>
                    <a:pt x="0" y="195"/>
                    <a:pt x="0" y="265"/>
                  </a:cubicBezTo>
                  <a:cubicBezTo>
                    <a:pt x="0" y="335"/>
                    <a:pt x="28" y="404"/>
                    <a:pt x="78" y="453"/>
                  </a:cubicBezTo>
                  <a:cubicBezTo>
                    <a:pt x="128" y="503"/>
                    <a:pt x="196" y="531"/>
                    <a:pt x="265" y="531"/>
                  </a:cubicBezTo>
                  <a:cubicBezTo>
                    <a:pt x="336" y="531"/>
                    <a:pt x="405" y="502"/>
                    <a:pt x="454" y="453"/>
                  </a:cubicBezTo>
                  <a:cubicBezTo>
                    <a:pt x="503" y="404"/>
                    <a:pt x="532" y="335"/>
                    <a:pt x="532" y="265"/>
                  </a:cubicBezTo>
                  <a:cubicBezTo>
                    <a:pt x="532" y="195"/>
                    <a:pt x="503" y="128"/>
                    <a:pt x="454" y="77"/>
                  </a:cubicBezTo>
                  <a:cubicBezTo>
                    <a:pt x="405" y="28"/>
                    <a:pt x="336" y="0"/>
                    <a:pt x="2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6" name="Google Shape;1756;p51"/>
            <p:cNvSpPr/>
            <p:nvPr/>
          </p:nvSpPr>
          <p:spPr>
            <a:xfrm>
              <a:off x="1965839" y="4282888"/>
              <a:ext cx="17645" cy="53068"/>
            </a:xfrm>
            <a:custGeom>
              <a:rect b="b" l="l" r="r" t="t"/>
              <a:pathLst>
                <a:path extrusionOk="0" h="1600" w="532">
                  <a:moveTo>
                    <a:pt x="265" y="0"/>
                  </a:moveTo>
                  <a:cubicBezTo>
                    <a:pt x="118" y="0"/>
                    <a:pt x="0" y="119"/>
                    <a:pt x="0" y="266"/>
                  </a:cubicBezTo>
                  <a:lnTo>
                    <a:pt x="0" y="1333"/>
                  </a:lnTo>
                  <a:cubicBezTo>
                    <a:pt x="0" y="1480"/>
                    <a:pt x="119" y="1599"/>
                    <a:pt x="265" y="1599"/>
                  </a:cubicBezTo>
                  <a:cubicBezTo>
                    <a:pt x="413" y="1599"/>
                    <a:pt x="531" y="1480"/>
                    <a:pt x="531" y="1333"/>
                  </a:cubicBezTo>
                  <a:lnTo>
                    <a:pt x="531" y="266"/>
                  </a:lnTo>
                  <a:cubicBezTo>
                    <a:pt x="531" y="119"/>
                    <a:pt x="413" y="0"/>
                    <a:pt x="2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7" name="Google Shape;1757;p51"/>
            <p:cNvSpPr/>
            <p:nvPr/>
          </p:nvSpPr>
          <p:spPr>
            <a:xfrm>
              <a:off x="1998244" y="4282888"/>
              <a:ext cx="17678" cy="53068"/>
            </a:xfrm>
            <a:custGeom>
              <a:rect b="b" l="l" r="r" t="t"/>
              <a:pathLst>
                <a:path extrusionOk="0" h="1600" w="533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lnTo>
                    <a:pt x="1" y="1333"/>
                  </a:lnTo>
                  <a:cubicBezTo>
                    <a:pt x="1" y="1480"/>
                    <a:pt x="120" y="1599"/>
                    <a:pt x="267" y="1599"/>
                  </a:cubicBezTo>
                  <a:cubicBezTo>
                    <a:pt x="414" y="1599"/>
                    <a:pt x="533" y="1480"/>
                    <a:pt x="533" y="1333"/>
                  </a:cubicBezTo>
                  <a:lnTo>
                    <a:pt x="533" y="266"/>
                  </a:lnTo>
                  <a:cubicBezTo>
                    <a:pt x="533" y="119"/>
                    <a:pt x="414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8" name="Google Shape;1758;p51"/>
            <p:cNvSpPr/>
            <p:nvPr/>
          </p:nvSpPr>
          <p:spPr>
            <a:xfrm>
              <a:off x="2030715" y="4282888"/>
              <a:ext cx="17678" cy="53068"/>
            </a:xfrm>
            <a:custGeom>
              <a:rect b="b" l="l" r="r" t="t"/>
              <a:pathLst>
                <a:path extrusionOk="0" h="1600" w="533">
                  <a:moveTo>
                    <a:pt x="266" y="0"/>
                  </a:moveTo>
                  <a:cubicBezTo>
                    <a:pt x="119" y="0"/>
                    <a:pt x="0" y="119"/>
                    <a:pt x="0" y="266"/>
                  </a:cubicBezTo>
                  <a:lnTo>
                    <a:pt x="0" y="1333"/>
                  </a:lnTo>
                  <a:cubicBezTo>
                    <a:pt x="0" y="1480"/>
                    <a:pt x="119" y="1599"/>
                    <a:pt x="266" y="1599"/>
                  </a:cubicBezTo>
                  <a:cubicBezTo>
                    <a:pt x="413" y="1599"/>
                    <a:pt x="532" y="1480"/>
                    <a:pt x="532" y="1333"/>
                  </a:cubicBezTo>
                  <a:lnTo>
                    <a:pt x="532" y="266"/>
                  </a:lnTo>
                  <a:cubicBezTo>
                    <a:pt x="532" y="119"/>
                    <a:pt x="413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9" name="Google Shape;1759;p51"/>
            <p:cNvSpPr/>
            <p:nvPr/>
          </p:nvSpPr>
          <p:spPr>
            <a:xfrm>
              <a:off x="2063119" y="4282888"/>
              <a:ext cx="17678" cy="53068"/>
            </a:xfrm>
            <a:custGeom>
              <a:rect b="b" l="l" r="r" t="t"/>
              <a:pathLst>
                <a:path extrusionOk="0" h="1600" w="533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lnTo>
                    <a:pt x="1" y="1333"/>
                  </a:lnTo>
                  <a:cubicBezTo>
                    <a:pt x="1" y="1480"/>
                    <a:pt x="120" y="1599"/>
                    <a:pt x="267" y="1599"/>
                  </a:cubicBezTo>
                  <a:cubicBezTo>
                    <a:pt x="413" y="1599"/>
                    <a:pt x="533" y="1480"/>
                    <a:pt x="533" y="1333"/>
                  </a:cubicBezTo>
                  <a:lnTo>
                    <a:pt x="533" y="266"/>
                  </a:lnTo>
                  <a:cubicBezTo>
                    <a:pt x="533" y="119"/>
                    <a:pt x="413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0" name="Google Shape;1760;p51"/>
            <p:cNvSpPr/>
            <p:nvPr/>
          </p:nvSpPr>
          <p:spPr>
            <a:xfrm>
              <a:off x="2249886" y="4420035"/>
              <a:ext cx="17678" cy="17645"/>
            </a:xfrm>
            <a:custGeom>
              <a:rect b="b" l="l" r="r" t="t"/>
              <a:pathLst>
                <a:path extrusionOk="0" h="532" w="533">
                  <a:moveTo>
                    <a:pt x="265" y="0"/>
                  </a:moveTo>
                  <a:cubicBezTo>
                    <a:pt x="196" y="0"/>
                    <a:pt x="128" y="28"/>
                    <a:pt x="78" y="77"/>
                  </a:cubicBezTo>
                  <a:cubicBezTo>
                    <a:pt x="28" y="127"/>
                    <a:pt x="0" y="195"/>
                    <a:pt x="0" y="266"/>
                  </a:cubicBezTo>
                  <a:cubicBezTo>
                    <a:pt x="0" y="336"/>
                    <a:pt x="28" y="404"/>
                    <a:pt x="78" y="454"/>
                  </a:cubicBezTo>
                  <a:cubicBezTo>
                    <a:pt x="128" y="503"/>
                    <a:pt x="196" y="532"/>
                    <a:pt x="265" y="532"/>
                  </a:cubicBezTo>
                  <a:cubicBezTo>
                    <a:pt x="336" y="532"/>
                    <a:pt x="405" y="503"/>
                    <a:pt x="454" y="454"/>
                  </a:cubicBezTo>
                  <a:cubicBezTo>
                    <a:pt x="503" y="404"/>
                    <a:pt x="532" y="336"/>
                    <a:pt x="532" y="266"/>
                  </a:cubicBezTo>
                  <a:cubicBezTo>
                    <a:pt x="532" y="195"/>
                    <a:pt x="503" y="127"/>
                    <a:pt x="454" y="77"/>
                  </a:cubicBezTo>
                  <a:cubicBezTo>
                    <a:pt x="405" y="28"/>
                    <a:pt x="336" y="0"/>
                    <a:pt x="2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1" name="Google Shape;1761;p51"/>
            <p:cNvSpPr/>
            <p:nvPr/>
          </p:nvSpPr>
          <p:spPr>
            <a:xfrm>
              <a:off x="1965839" y="4402324"/>
              <a:ext cx="17645" cy="53035"/>
            </a:xfrm>
            <a:custGeom>
              <a:rect b="b" l="l" r="r" t="t"/>
              <a:pathLst>
                <a:path extrusionOk="0" h="1599" w="532">
                  <a:moveTo>
                    <a:pt x="265" y="0"/>
                  </a:moveTo>
                  <a:cubicBezTo>
                    <a:pt x="118" y="0"/>
                    <a:pt x="0" y="119"/>
                    <a:pt x="0" y="266"/>
                  </a:cubicBezTo>
                  <a:lnTo>
                    <a:pt x="0" y="1333"/>
                  </a:lnTo>
                  <a:cubicBezTo>
                    <a:pt x="0" y="1480"/>
                    <a:pt x="119" y="1599"/>
                    <a:pt x="265" y="1599"/>
                  </a:cubicBezTo>
                  <a:cubicBezTo>
                    <a:pt x="413" y="1599"/>
                    <a:pt x="531" y="1480"/>
                    <a:pt x="531" y="1333"/>
                  </a:cubicBezTo>
                  <a:lnTo>
                    <a:pt x="531" y="266"/>
                  </a:lnTo>
                  <a:cubicBezTo>
                    <a:pt x="531" y="119"/>
                    <a:pt x="413" y="0"/>
                    <a:pt x="2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2" name="Google Shape;1762;p51"/>
            <p:cNvSpPr/>
            <p:nvPr/>
          </p:nvSpPr>
          <p:spPr>
            <a:xfrm>
              <a:off x="1998244" y="4402324"/>
              <a:ext cx="17678" cy="53035"/>
            </a:xfrm>
            <a:custGeom>
              <a:rect b="b" l="l" r="r" t="t"/>
              <a:pathLst>
                <a:path extrusionOk="0" h="1599" w="533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lnTo>
                    <a:pt x="1" y="1333"/>
                  </a:lnTo>
                  <a:cubicBezTo>
                    <a:pt x="1" y="1480"/>
                    <a:pt x="120" y="1599"/>
                    <a:pt x="267" y="1599"/>
                  </a:cubicBezTo>
                  <a:cubicBezTo>
                    <a:pt x="414" y="1599"/>
                    <a:pt x="533" y="1480"/>
                    <a:pt x="533" y="1333"/>
                  </a:cubicBezTo>
                  <a:lnTo>
                    <a:pt x="533" y="266"/>
                  </a:lnTo>
                  <a:cubicBezTo>
                    <a:pt x="533" y="119"/>
                    <a:pt x="414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3" name="Google Shape;1763;p51"/>
            <p:cNvSpPr/>
            <p:nvPr/>
          </p:nvSpPr>
          <p:spPr>
            <a:xfrm>
              <a:off x="2030715" y="4402324"/>
              <a:ext cx="17678" cy="53035"/>
            </a:xfrm>
            <a:custGeom>
              <a:rect b="b" l="l" r="r" t="t"/>
              <a:pathLst>
                <a:path extrusionOk="0" h="1599" w="533">
                  <a:moveTo>
                    <a:pt x="266" y="0"/>
                  </a:moveTo>
                  <a:cubicBezTo>
                    <a:pt x="119" y="0"/>
                    <a:pt x="0" y="119"/>
                    <a:pt x="0" y="266"/>
                  </a:cubicBezTo>
                  <a:lnTo>
                    <a:pt x="0" y="1333"/>
                  </a:lnTo>
                  <a:cubicBezTo>
                    <a:pt x="0" y="1480"/>
                    <a:pt x="119" y="1599"/>
                    <a:pt x="266" y="1599"/>
                  </a:cubicBezTo>
                  <a:cubicBezTo>
                    <a:pt x="413" y="1599"/>
                    <a:pt x="532" y="1480"/>
                    <a:pt x="532" y="1333"/>
                  </a:cubicBezTo>
                  <a:lnTo>
                    <a:pt x="532" y="266"/>
                  </a:lnTo>
                  <a:cubicBezTo>
                    <a:pt x="532" y="119"/>
                    <a:pt x="413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4" name="Google Shape;1764;p51"/>
            <p:cNvSpPr/>
            <p:nvPr/>
          </p:nvSpPr>
          <p:spPr>
            <a:xfrm>
              <a:off x="2063119" y="4402324"/>
              <a:ext cx="17678" cy="53035"/>
            </a:xfrm>
            <a:custGeom>
              <a:rect b="b" l="l" r="r" t="t"/>
              <a:pathLst>
                <a:path extrusionOk="0" h="1599" w="533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lnTo>
                    <a:pt x="1" y="1333"/>
                  </a:lnTo>
                  <a:cubicBezTo>
                    <a:pt x="1" y="1480"/>
                    <a:pt x="120" y="1599"/>
                    <a:pt x="267" y="1599"/>
                  </a:cubicBezTo>
                  <a:cubicBezTo>
                    <a:pt x="413" y="1599"/>
                    <a:pt x="533" y="1480"/>
                    <a:pt x="533" y="1333"/>
                  </a:cubicBezTo>
                  <a:lnTo>
                    <a:pt x="533" y="266"/>
                  </a:lnTo>
                  <a:cubicBezTo>
                    <a:pt x="533" y="119"/>
                    <a:pt x="413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5" name="Google Shape;1765;p51"/>
            <p:cNvSpPr/>
            <p:nvPr/>
          </p:nvSpPr>
          <p:spPr>
            <a:xfrm>
              <a:off x="1923053" y="4001992"/>
              <a:ext cx="599403" cy="601990"/>
            </a:xfrm>
            <a:custGeom>
              <a:rect b="b" l="l" r="r" t="t"/>
              <a:pathLst>
                <a:path extrusionOk="0" h="18150" w="18072">
                  <a:moveTo>
                    <a:pt x="8465" y="3290"/>
                  </a:moveTo>
                  <a:lnTo>
                    <a:pt x="8465" y="3602"/>
                  </a:lnTo>
                  <a:lnTo>
                    <a:pt x="6018" y="3602"/>
                  </a:lnTo>
                  <a:lnTo>
                    <a:pt x="6018" y="3290"/>
                  </a:lnTo>
                  <a:close/>
                  <a:moveTo>
                    <a:pt x="13649" y="533"/>
                  </a:moveTo>
                  <a:cubicBezTo>
                    <a:pt x="13696" y="533"/>
                    <a:pt x="13738" y="573"/>
                    <a:pt x="13738" y="621"/>
                  </a:cubicBezTo>
                  <a:lnTo>
                    <a:pt x="13738" y="3513"/>
                  </a:lnTo>
                  <a:cubicBezTo>
                    <a:pt x="13738" y="3561"/>
                    <a:pt x="13696" y="3602"/>
                    <a:pt x="13649" y="3602"/>
                  </a:cubicBezTo>
                  <a:lnTo>
                    <a:pt x="8997" y="3602"/>
                  </a:lnTo>
                  <a:lnTo>
                    <a:pt x="8997" y="3202"/>
                  </a:lnTo>
                  <a:cubicBezTo>
                    <a:pt x="8997" y="2958"/>
                    <a:pt x="8798" y="2760"/>
                    <a:pt x="8554" y="2760"/>
                  </a:cubicBezTo>
                  <a:lnTo>
                    <a:pt x="5930" y="2760"/>
                  </a:lnTo>
                  <a:cubicBezTo>
                    <a:pt x="5686" y="2760"/>
                    <a:pt x="5487" y="2958"/>
                    <a:pt x="5487" y="3202"/>
                  </a:cubicBezTo>
                  <a:lnTo>
                    <a:pt x="5487" y="3602"/>
                  </a:lnTo>
                  <a:lnTo>
                    <a:pt x="621" y="3602"/>
                  </a:lnTo>
                  <a:cubicBezTo>
                    <a:pt x="573" y="3602"/>
                    <a:pt x="533" y="3561"/>
                    <a:pt x="533" y="3513"/>
                  </a:cubicBezTo>
                  <a:lnTo>
                    <a:pt x="533" y="621"/>
                  </a:lnTo>
                  <a:cubicBezTo>
                    <a:pt x="533" y="573"/>
                    <a:pt x="573" y="533"/>
                    <a:pt x="621" y="533"/>
                  </a:cubicBezTo>
                  <a:close/>
                  <a:moveTo>
                    <a:pt x="8465" y="6891"/>
                  </a:moveTo>
                  <a:lnTo>
                    <a:pt x="8465" y="7202"/>
                  </a:lnTo>
                  <a:lnTo>
                    <a:pt x="6018" y="7202"/>
                  </a:lnTo>
                  <a:lnTo>
                    <a:pt x="6018" y="6891"/>
                  </a:lnTo>
                  <a:close/>
                  <a:moveTo>
                    <a:pt x="13649" y="4133"/>
                  </a:moveTo>
                  <a:cubicBezTo>
                    <a:pt x="13696" y="4133"/>
                    <a:pt x="13738" y="4173"/>
                    <a:pt x="13738" y="4222"/>
                  </a:cubicBezTo>
                  <a:lnTo>
                    <a:pt x="13738" y="7114"/>
                  </a:lnTo>
                  <a:cubicBezTo>
                    <a:pt x="13738" y="7161"/>
                    <a:pt x="13696" y="7202"/>
                    <a:pt x="13649" y="7202"/>
                  </a:cubicBezTo>
                  <a:lnTo>
                    <a:pt x="8997" y="7202"/>
                  </a:lnTo>
                  <a:lnTo>
                    <a:pt x="8997" y="6803"/>
                  </a:lnTo>
                  <a:cubicBezTo>
                    <a:pt x="8997" y="6559"/>
                    <a:pt x="8798" y="6359"/>
                    <a:pt x="8554" y="6359"/>
                  </a:cubicBezTo>
                  <a:lnTo>
                    <a:pt x="5930" y="6359"/>
                  </a:lnTo>
                  <a:cubicBezTo>
                    <a:pt x="5686" y="6359"/>
                    <a:pt x="5487" y="6559"/>
                    <a:pt x="5487" y="6803"/>
                  </a:cubicBezTo>
                  <a:lnTo>
                    <a:pt x="5487" y="7202"/>
                  </a:lnTo>
                  <a:lnTo>
                    <a:pt x="621" y="7202"/>
                  </a:lnTo>
                  <a:cubicBezTo>
                    <a:pt x="573" y="7202"/>
                    <a:pt x="533" y="7161"/>
                    <a:pt x="533" y="7114"/>
                  </a:cubicBezTo>
                  <a:lnTo>
                    <a:pt x="533" y="4222"/>
                  </a:lnTo>
                  <a:cubicBezTo>
                    <a:pt x="533" y="4173"/>
                    <a:pt x="573" y="4133"/>
                    <a:pt x="621" y="4133"/>
                  </a:cubicBezTo>
                  <a:close/>
                  <a:moveTo>
                    <a:pt x="8465" y="10493"/>
                  </a:moveTo>
                  <a:lnTo>
                    <a:pt x="8465" y="10803"/>
                  </a:lnTo>
                  <a:lnTo>
                    <a:pt x="6018" y="10803"/>
                  </a:lnTo>
                  <a:lnTo>
                    <a:pt x="6018" y="10493"/>
                  </a:lnTo>
                  <a:close/>
                  <a:moveTo>
                    <a:pt x="13649" y="7734"/>
                  </a:moveTo>
                  <a:cubicBezTo>
                    <a:pt x="13696" y="7734"/>
                    <a:pt x="13738" y="7774"/>
                    <a:pt x="13738" y="7823"/>
                  </a:cubicBezTo>
                  <a:lnTo>
                    <a:pt x="13738" y="8667"/>
                  </a:lnTo>
                  <a:lnTo>
                    <a:pt x="11682" y="8667"/>
                  </a:lnTo>
                  <a:cubicBezTo>
                    <a:pt x="11278" y="8667"/>
                    <a:pt x="10950" y="8995"/>
                    <a:pt x="10950" y="9399"/>
                  </a:cubicBezTo>
                  <a:lnTo>
                    <a:pt x="10950" y="10803"/>
                  </a:lnTo>
                  <a:lnTo>
                    <a:pt x="8997" y="10803"/>
                  </a:lnTo>
                  <a:lnTo>
                    <a:pt x="8997" y="10404"/>
                  </a:lnTo>
                  <a:cubicBezTo>
                    <a:pt x="8997" y="10159"/>
                    <a:pt x="8798" y="9961"/>
                    <a:pt x="8554" y="9961"/>
                  </a:cubicBezTo>
                  <a:lnTo>
                    <a:pt x="5930" y="9961"/>
                  </a:lnTo>
                  <a:cubicBezTo>
                    <a:pt x="5686" y="9961"/>
                    <a:pt x="5488" y="10159"/>
                    <a:pt x="5488" y="10404"/>
                  </a:cubicBezTo>
                  <a:lnTo>
                    <a:pt x="5488" y="10803"/>
                  </a:lnTo>
                  <a:lnTo>
                    <a:pt x="621" y="10803"/>
                  </a:lnTo>
                  <a:cubicBezTo>
                    <a:pt x="573" y="10803"/>
                    <a:pt x="533" y="10762"/>
                    <a:pt x="533" y="10715"/>
                  </a:cubicBezTo>
                  <a:lnTo>
                    <a:pt x="533" y="7823"/>
                  </a:lnTo>
                  <a:cubicBezTo>
                    <a:pt x="533" y="7774"/>
                    <a:pt x="574" y="7734"/>
                    <a:pt x="621" y="7734"/>
                  </a:cubicBezTo>
                  <a:close/>
                  <a:moveTo>
                    <a:pt x="8465" y="14094"/>
                  </a:moveTo>
                  <a:lnTo>
                    <a:pt x="8465" y="14404"/>
                  </a:lnTo>
                  <a:lnTo>
                    <a:pt x="6018" y="14404"/>
                  </a:lnTo>
                  <a:lnTo>
                    <a:pt x="6018" y="14094"/>
                  </a:lnTo>
                  <a:close/>
                  <a:moveTo>
                    <a:pt x="621" y="1"/>
                  </a:moveTo>
                  <a:cubicBezTo>
                    <a:pt x="279" y="1"/>
                    <a:pt x="1" y="279"/>
                    <a:pt x="1" y="621"/>
                  </a:cubicBezTo>
                  <a:lnTo>
                    <a:pt x="1" y="3512"/>
                  </a:lnTo>
                  <a:cubicBezTo>
                    <a:pt x="1" y="3645"/>
                    <a:pt x="43" y="3767"/>
                    <a:pt x="113" y="3868"/>
                  </a:cubicBezTo>
                  <a:cubicBezTo>
                    <a:pt x="43" y="3968"/>
                    <a:pt x="1" y="4089"/>
                    <a:pt x="1" y="4222"/>
                  </a:cubicBezTo>
                  <a:lnTo>
                    <a:pt x="1" y="7114"/>
                  </a:lnTo>
                  <a:cubicBezTo>
                    <a:pt x="1" y="7246"/>
                    <a:pt x="43" y="7368"/>
                    <a:pt x="113" y="7468"/>
                  </a:cubicBezTo>
                  <a:cubicBezTo>
                    <a:pt x="43" y="7569"/>
                    <a:pt x="1" y="7691"/>
                    <a:pt x="1" y="7823"/>
                  </a:cubicBezTo>
                  <a:lnTo>
                    <a:pt x="1" y="10715"/>
                  </a:lnTo>
                  <a:cubicBezTo>
                    <a:pt x="1" y="10846"/>
                    <a:pt x="43" y="10968"/>
                    <a:pt x="113" y="11069"/>
                  </a:cubicBezTo>
                  <a:cubicBezTo>
                    <a:pt x="43" y="11170"/>
                    <a:pt x="1" y="11292"/>
                    <a:pt x="1" y="11423"/>
                  </a:cubicBezTo>
                  <a:lnTo>
                    <a:pt x="1" y="14316"/>
                  </a:lnTo>
                  <a:cubicBezTo>
                    <a:pt x="1" y="14658"/>
                    <a:pt x="279" y="14936"/>
                    <a:pt x="621" y="14936"/>
                  </a:cubicBezTo>
                  <a:lnTo>
                    <a:pt x="2514" y="14936"/>
                  </a:lnTo>
                  <a:cubicBezTo>
                    <a:pt x="2661" y="14936"/>
                    <a:pt x="2780" y="14817"/>
                    <a:pt x="2780" y="14670"/>
                  </a:cubicBezTo>
                  <a:cubicBezTo>
                    <a:pt x="2780" y="14523"/>
                    <a:pt x="2661" y="14404"/>
                    <a:pt x="2514" y="14404"/>
                  </a:cubicBezTo>
                  <a:lnTo>
                    <a:pt x="621" y="14404"/>
                  </a:lnTo>
                  <a:cubicBezTo>
                    <a:pt x="573" y="14404"/>
                    <a:pt x="533" y="14364"/>
                    <a:pt x="533" y="14316"/>
                  </a:cubicBezTo>
                  <a:lnTo>
                    <a:pt x="533" y="11423"/>
                  </a:lnTo>
                  <a:cubicBezTo>
                    <a:pt x="533" y="11375"/>
                    <a:pt x="574" y="11335"/>
                    <a:pt x="621" y="11335"/>
                  </a:cubicBezTo>
                  <a:lnTo>
                    <a:pt x="10950" y="11335"/>
                  </a:lnTo>
                  <a:lnTo>
                    <a:pt x="10950" y="14404"/>
                  </a:lnTo>
                  <a:lnTo>
                    <a:pt x="8997" y="14404"/>
                  </a:lnTo>
                  <a:lnTo>
                    <a:pt x="8997" y="14005"/>
                  </a:lnTo>
                  <a:cubicBezTo>
                    <a:pt x="8997" y="13760"/>
                    <a:pt x="8798" y="13562"/>
                    <a:pt x="8554" y="13562"/>
                  </a:cubicBezTo>
                  <a:lnTo>
                    <a:pt x="5930" y="13562"/>
                  </a:lnTo>
                  <a:cubicBezTo>
                    <a:pt x="5686" y="13562"/>
                    <a:pt x="5487" y="13760"/>
                    <a:pt x="5487" y="14005"/>
                  </a:cubicBezTo>
                  <a:lnTo>
                    <a:pt x="5487" y="14404"/>
                  </a:lnTo>
                  <a:lnTo>
                    <a:pt x="4321" y="14404"/>
                  </a:lnTo>
                  <a:cubicBezTo>
                    <a:pt x="4174" y="14404"/>
                    <a:pt x="4055" y="14523"/>
                    <a:pt x="4055" y="14670"/>
                  </a:cubicBezTo>
                  <a:cubicBezTo>
                    <a:pt x="4055" y="14817"/>
                    <a:pt x="4174" y="14936"/>
                    <a:pt x="4321" y="14936"/>
                  </a:cubicBezTo>
                  <a:lnTo>
                    <a:pt x="10977" y="14936"/>
                  </a:lnTo>
                  <a:cubicBezTo>
                    <a:pt x="11012" y="15065"/>
                    <a:pt x="11080" y="15183"/>
                    <a:pt x="11179" y="15277"/>
                  </a:cubicBezTo>
                  <a:lnTo>
                    <a:pt x="14008" y="17950"/>
                  </a:lnTo>
                  <a:cubicBezTo>
                    <a:pt x="14144" y="18079"/>
                    <a:pt x="14323" y="18150"/>
                    <a:pt x="14511" y="18150"/>
                  </a:cubicBezTo>
                  <a:cubicBezTo>
                    <a:pt x="14699" y="18150"/>
                    <a:pt x="14877" y="18079"/>
                    <a:pt x="15014" y="17950"/>
                  </a:cubicBezTo>
                  <a:lnTo>
                    <a:pt x="15918" y="17095"/>
                  </a:lnTo>
                  <a:cubicBezTo>
                    <a:pt x="16025" y="16994"/>
                    <a:pt x="16030" y="16826"/>
                    <a:pt x="15929" y="16719"/>
                  </a:cubicBezTo>
                  <a:cubicBezTo>
                    <a:pt x="15876" y="16664"/>
                    <a:pt x="15806" y="16636"/>
                    <a:pt x="15735" y="16636"/>
                  </a:cubicBezTo>
                  <a:cubicBezTo>
                    <a:pt x="15670" y="16636"/>
                    <a:pt x="15604" y="16660"/>
                    <a:pt x="15553" y="16708"/>
                  </a:cubicBezTo>
                  <a:lnTo>
                    <a:pt x="14648" y="17563"/>
                  </a:lnTo>
                  <a:cubicBezTo>
                    <a:pt x="14611" y="17598"/>
                    <a:pt x="14562" y="17618"/>
                    <a:pt x="14511" y="17618"/>
                  </a:cubicBezTo>
                  <a:cubicBezTo>
                    <a:pt x="14459" y="17618"/>
                    <a:pt x="14410" y="17598"/>
                    <a:pt x="14373" y="17563"/>
                  </a:cubicBezTo>
                  <a:lnTo>
                    <a:pt x="11544" y="14891"/>
                  </a:lnTo>
                  <a:cubicBezTo>
                    <a:pt x="11504" y="14853"/>
                    <a:pt x="11482" y="14799"/>
                    <a:pt x="11482" y="14745"/>
                  </a:cubicBezTo>
                  <a:lnTo>
                    <a:pt x="11482" y="9399"/>
                  </a:lnTo>
                  <a:cubicBezTo>
                    <a:pt x="11482" y="9288"/>
                    <a:pt x="11571" y="9197"/>
                    <a:pt x="11682" y="9197"/>
                  </a:cubicBezTo>
                  <a:lnTo>
                    <a:pt x="17339" y="9197"/>
                  </a:lnTo>
                  <a:cubicBezTo>
                    <a:pt x="17450" y="9197"/>
                    <a:pt x="17540" y="9288"/>
                    <a:pt x="17540" y="9399"/>
                  </a:cubicBezTo>
                  <a:lnTo>
                    <a:pt x="17540" y="14745"/>
                  </a:lnTo>
                  <a:cubicBezTo>
                    <a:pt x="17540" y="14799"/>
                    <a:pt x="17517" y="14853"/>
                    <a:pt x="17477" y="14891"/>
                  </a:cubicBezTo>
                  <a:lnTo>
                    <a:pt x="16865" y="15469"/>
                  </a:lnTo>
                  <a:cubicBezTo>
                    <a:pt x="16758" y="15569"/>
                    <a:pt x="16753" y="15738"/>
                    <a:pt x="16854" y="15844"/>
                  </a:cubicBezTo>
                  <a:cubicBezTo>
                    <a:pt x="16907" y="15900"/>
                    <a:pt x="16977" y="15928"/>
                    <a:pt x="17048" y="15928"/>
                  </a:cubicBezTo>
                  <a:cubicBezTo>
                    <a:pt x="17113" y="15928"/>
                    <a:pt x="17178" y="15904"/>
                    <a:pt x="17229" y="15856"/>
                  </a:cubicBezTo>
                  <a:lnTo>
                    <a:pt x="17842" y="15277"/>
                  </a:lnTo>
                  <a:cubicBezTo>
                    <a:pt x="17988" y="15139"/>
                    <a:pt x="18071" y="14945"/>
                    <a:pt x="18071" y="14745"/>
                  </a:cubicBezTo>
                  <a:lnTo>
                    <a:pt x="18071" y="9399"/>
                  </a:lnTo>
                  <a:cubicBezTo>
                    <a:pt x="18071" y="8995"/>
                    <a:pt x="17743" y="8667"/>
                    <a:pt x="17339" y="8667"/>
                  </a:cubicBezTo>
                  <a:lnTo>
                    <a:pt x="14269" y="8667"/>
                  </a:lnTo>
                  <a:lnTo>
                    <a:pt x="14269" y="7823"/>
                  </a:lnTo>
                  <a:cubicBezTo>
                    <a:pt x="14269" y="7691"/>
                    <a:pt x="14227" y="7569"/>
                    <a:pt x="14157" y="7468"/>
                  </a:cubicBezTo>
                  <a:cubicBezTo>
                    <a:pt x="14227" y="7368"/>
                    <a:pt x="14269" y="7246"/>
                    <a:pt x="14269" y="7114"/>
                  </a:cubicBezTo>
                  <a:lnTo>
                    <a:pt x="14269" y="4222"/>
                  </a:lnTo>
                  <a:cubicBezTo>
                    <a:pt x="14269" y="4089"/>
                    <a:pt x="14227" y="3968"/>
                    <a:pt x="14157" y="3868"/>
                  </a:cubicBezTo>
                  <a:cubicBezTo>
                    <a:pt x="14227" y="3767"/>
                    <a:pt x="14269" y="3645"/>
                    <a:pt x="14269" y="3512"/>
                  </a:cubicBezTo>
                  <a:lnTo>
                    <a:pt x="14269" y="621"/>
                  </a:lnTo>
                  <a:cubicBezTo>
                    <a:pt x="14269" y="279"/>
                    <a:pt x="13991" y="1"/>
                    <a:pt x="136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6" name="Google Shape;1766;p51"/>
            <p:cNvSpPr/>
            <p:nvPr/>
          </p:nvSpPr>
          <p:spPr>
            <a:xfrm>
              <a:off x="2317182" y="4320334"/>
              <a:ext cx="174362" cy="246899"/>
            </a:xfrm>
            <a:custGeom>
              <a:rect b="b" l="l" r="r" t="t"/>
              <a:pathLst>
                <a:path extrusionOk="0" h="7444" w="5257">
                  <a:moveTo>
                    <a:pt x="4724" y="533"/>
                  </a:moveTo>
                  <a:lnTo>
                    <a:pt x="4724" y="4832"/>
                  </a:lnTo>
                  <a:lnTo>
                    <a:pt x="2894" y="6562"/>
                  </a:lnTo>
                  <a:lnTo>
                    <a:pt x="2894" y="3448"/>
                  </a:lnTo>
                  <a:cubicBezTo>
                    <a:pt x="2894" y="3301"/>
                    <a:pt x="2774" y="3182"/>
                    <a:pt x="2628" y="3182"/>
                  </a:cubicBezTo>
                  <a:cubicBezTo>
                    <a:pt x="2481" y="3182"/>
                    <a:pt x="2362" y="3301"/>
                    <a:pt x="2362" y="3448"/>
                  </a:cubicBezTo>
                  <a:lnTo>
                    <a:pt x="2362" y="6562"/>
                  </a:lnTo>
                  <a:lnTo>
                    <a:pt x="531" y="4832"/>
                  </a:lnTo>
                  <a:lnTo>
                    <a:pt x="531" y="533"/>
                  </a:lnTo>
                  <a:lnTo>
                    <a:pt x="2362" y="533"/>
                  </a:lnTo>
                  <a:lnTo>
                    <a:pt x="2362" y="1675"/>
                  </a:lnTo>
                  <a:cubicBezTo>
                    <a:pt x="2362" y="1822"/>
                    <a:pt x="2481" y="1941"/>
                    <a:pt x="2628" y="1941"/>
                  </a:cubicBezTo>
                  <a:cubicBezTo>
                    <a:pt x="2774" y="1941"/>
                    <a:pt x="2894" y="1822"/>
                    <a:pt x="2894" y="1675"/>
                  </a:cubicBezTo>
                  <a:lnTo>
                    <a:pt x="2894" y="533"/>
                  </a:lnTo>
                  <a:close/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lnTo>
                    <a:pt x="0" y="4946"/>
                  </a:lnTo>
                  <a:cubicBezTo>
                    <a:pt x="0" y="5018"/>
                    <a:pt x="30" y="5088"/>
                    <a:pt x="83" y="5139"/>
                  </a:cubicBezTo>
                  <a:lnTo>
                    <a:pt x="2445" y="7371"/>
                  </a:lnTo>
                  <a:cubicBezTo>
                    <a:pt x="2496" y="7420"/>
                    <a:pt x="2562" y="7444"/>
                    <a:pt x="2628" y="7444"/>
                  </a:cubicBezTo>
                  <a:cubicBezTo>
                    <a:pt x="2693" y="7444"/>
                    <a:pt x="2759" y="7420"/>
                    <a:pt x="2810" y="7371"/>
                  </a:cubicBezTo>
                  <a:lnTo>
                    <a:pt x="5173" y="5139"/>
                  </a:lnTo>
                  <a:cubicBezTo>
                    <a:pt x="5226" y="5088"/>
                    <a:pt x="5256" y="5018"/>
                    <a:pt x="5256" y="4946"/>
                  </a:cubicBezTo>
                  <a:lnTo>
                    <a:pt x="5256" y="267"/>
                  </a:lnTo>
                  <a:cubicBezTo>
                    <a:pt x="5256" y="120"/>
                    <a:pt x="5137" y="1"/>
                    <a:pt x="49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0" name="Shape 1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" name="Google Shape;1771;p52"/>
          <p:cNvSpPr txBox="1"/>
          <p:nvPr>
            <p:ph type="title"/>
          </p:nvPr>
        </p:nvSpPr>
        <p:spPr>
          <a:xfrm>
            <a:off x="720000" y="4011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Detecting prototype pollution via polluted property reflection</a:t>
            </a:r>
            <a:endParaRPr sz="2700"/>
          </a:p>
        </p:txBody>
      </p:sp>
      <p:pic>
        <p:nvPicPr>
          <p:cNvPr id="1772" name="Google Shape;1772;p52"/>
          <p:cNvPicPr preferRelativeResize="0"/>
          <p:nvPr/>
        </p:nvPicPr>
        <p:blipFill rotWithShape="1">
          <a:blip r:embed="rId3">
            <a:alphaModFix/>
          </a:blip>
          <a:srcRect b="0" l="22009" r="18455" t="0"/>
          <a:stretch/>
        </p:blipFill>
        <p:spPr>
          <a:xfrm rot="-1020103">
            <a:off x="8275363" y="766314"/>
            <a:ext cx="652201" cy="616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3" name="Google Shape;1773;p52"/>
          <p:cNvPicPr preferRelativeResize="0"/>
          <p:nvPr/>
        </p:nvPicPr>
        <p:blipFill rotWithShape="1">
          <a:blip r:embed="rId4">
            <a:alphaModFix/>
          </a:blip>
          <a:srcRect b="0" l="15236" r="10474" t="0"/>
          <a:stretch/>
        </p:blipFill>
        <p:spPr>
          <a:xfrm rot="1220413">
            <a:off x="236035" y="2285738"/>
            <a:ext cx="1470405" cy="1390850"/>
          </a:xfrm>
          <a:prstGeom prst="rect">
            <a:avLst/>
          </a:prstGeom>
          <a:noFill/>
          <a:ln>
            <a:noFill/>
          </a:ln>
        </p:spPr>
      </p:pic>
      <p:sp>
        <p:nvSpPr>
          <p:cNvPr id="1774" name="Google Shape;1774;p52"/>
          <p:cNvSpPr txBox="1"/>
          <p:nvPr/>
        </p:nvSpPr>
        <p:spPr>
          <a:xfrm>
            <a:off x="5140075" y="2289100"/>
            <a:ext cx="2929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775" name="Google Shape;1775;p52"/>
          <p:cNvPicPr preferRelativeResize="0"/>
          <p:nvPr/>
        </p:nvPicPr>
        <p:blipFill rotWithShape="1">
          <a:blip r:embed="rId5">
            <a:alphaModFix/>
          </a:blip>
          <a:srcRect b="0" l="0" r="56232" t="0"/>
          <a:stretch/>
        </p:blipFill>
        <p:spPr>
          <a:xfrm>
            <a:off x="5226525" y="3039525"/>
            <a:ext cx="2640926" cy="171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6" name="Google Shape;1776;p52"/>
          <p:cNvPicPr preferRelativeResize="0"/>
          <p:nvPr/>
        </p:nvPicPr>
        <p:blipFill rotWithShape="1">
          <a:blip r:embed="rId6">
            <a:alphaModFix/>
          </a:blip>
          <a:srcRect b="0" l="0" r="48424" t="0"/>
          <a:stretch/>
        </p:blipFill>
        <p:spPr>
          <a:xfrm>
            <a:off x="1647025" y="3039525"/>
            <a:ext cx="3159900" cy="1714675"/>
          </a:xfrm>
          <a:prstGeom prst="rect">
            <a:avLst/>
          </a:prstGeom>
          <a:noFill/>
          <a:ln>
            <a:noFill/>
          </a:ln>
        </p:spPr>
      </p:pic>
      <p:sp>
        <p:nvSpPr>
          <p:cNvPr id="1777" name="Google Shape;1777;p52"/>
          <p:cNvSpPr txBox="1"/>
          <p:nvPr/>
        </p:nvSpPr>
        <p:spPr>
          <a:xfrm>
            <a:off x="2194825" y="2073538"/>
            <a:ext cx="2064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  <p:sp>
        <p:nvSpPr>
          <p:cNvPr id="1778" name="Google Shape;1778;p52"/>
          <p:cNvSpPr/>
          <p:nvPr/>
        </p:nvSpPr>
        <p:spPr>
          <a:xfrm rot="5400000">
            <a:off x="55122" y="246630"/>
            <a:ext cx="956100" cy="828600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733C9B">
              <a:alpha val="33020"/>
            </a:srgbClr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79" name="Google Shape;1779;p52"/>
          <p:cNvGrpSpPr/>
          <p:nvPr/>
        </p:nvGrpSpPr>
        <p:grpSpPr>
          <a:xfrm>
            <a:off x="296432" y="441508"/>
            <a:ext cx="534368" cy="536674"/>
            <a:chOff x="1923053" y="4001992"/>
            <a:chExt cx="599403" cy="601990"/>
          </a:xfrm>
        </p:grpSpPr>
        <p:sp>
          <p:nvSpPr>
            <p:cNvPr id="1780" name="Google Shape;1780;p52"/>
            <p:cNvSpPr/>
            <p:nvPr/>
          </p:nvSpPr>
          <p:spPr>
            <a:xfrm>
              <a:off x="2249886" y="4061694"/>
              <a:ext cx="17678" cy="17678"/>
            </a:xfrm>
            <a:custGeom>
              <a:rect b="b" l="l" r="r" t="t"/>
              <a:pathLst>
                <a:path extrusionOk="0" h="533" w="533">
                  <a:moveTo>
                    <a:pt x="265" y="1"/>
                  </a:moveTo>
                  <a:cubicBezTo>
                    <a:pt x="196" y="1"/>
                    <a:pt x="128" y="29"/>
                    <a:pt x="78" y="79"/>
                  </a:cubicBezTo>
                  <a:cubicBezTo>
                    <a:pt x="28" y="128"/>
                    <a:pt x="0" y="197"/>
                    <a:pt x="0" y="267"/>
                  </a:cubicBezTo>
                  <a:cubicBezTo>
                    <a:pt x="0" y="337"/>
                    <a:pt x="28" y="405"/>
                    <a:pt x="78" y="455"/>
                  </a:cubicBezTo>
                  <a:cubicBezTo>
                    <a:pt x="128" y="505"/>
                    <a:pt x="196" y="533"/>
                    <a:pt x="265" y="533"/>
                  </a:cubicBezTo>
                  <a:cubicBezTo>
                    <a:pt x="336" y="533"/>
                    <a:pt x="405" y="505"/>
                    <a:pt x="454" y="455"/>
                  </a:cubicBezTo>
                  <a:cubicBezTo>
                    <a:pt x="503" y="405"/>
                    <a:pt x="532" y="336"/>
                    <a:pt x="532" y="267"/>
                  </a:cubicBezTo>
                  <a:cubicBezTo>
                    <a:pt x="532" y="197"/>
                    <a:pt x="503" y="129"/>
                    <a:pt x="454" y="79"/>
                  </a:cubicBezTo>
                  <a:cubicBezTo>
                    <a:pt x="405" y="29"/>
                    <a:pt x="336" y="1"/>
                    <a:pt x="2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1" name="Google Shape;1781;p52"/>
            <p:cNvSpPr/>
            <p:nvPr/>
          </p:nvSpPr>
          <p:spPr>
            <a:xfrm>
              <a:off x="2290682" y="4061694"/>
              <a:ext cx="17678" cy="17678"/>
            </a:xfrm>
            <a:custGeom>
              <a:rect b="b" l="l" r="r" t="t"/>
              <a:pathLst>
                <a:path extrusionOk="0" h="533" w="533">
                  <a:moveTo>
                    <a:pt x="266" y="1"/>
                  </a:moveTo>
                  <a:cubicBezTo>
                    <a:pt x="197" y="1"/>
                    <a:pt x="128" y="29"/>
                    <a:pt x="78" y="79"/>
                  </a:cubicBezTo>
                  <a:cubicBezTo>
                    <a:pt x="28" y="128"/>
                    <a:pt x="0" y="197"/>
                    <a:pt x="0" y="267"/>
                  </a:cubicBezTo>
                  <a:cubicBezTo>
                    <a:pt x="0" y="337"/>
                    <a:pt x="28" y="405"/>
                    <a:pt x="78" y="456"/>
                  </a:cubicBezTo>
                  <a:cubicBezTo>
                    <a:pt x="128" y="505"/>
                    <a:pt x="197" y="533"/>
                    <a:pt x="266" y="533"/>
                  </a:cubicBezTo>
                  <a:cubicBezTo>
                    <a:pt x="336" y="533"/>
                    <a:pt x="405" y="505"/>
                    <a:pt x="454" y="456"/>
                  </a:cubicBezTo>
                  <a:cubicBezTo>
                    <a:pt x="504" y="405"/>
                    <a:pt x="532" y="337"/>
                    <a:pt x="532" y="267"/>
                  </a:cubicBezTo>
                  <a:cubicBezTo>
                    <a:pt x="532" y="197"/>
                    <a:pt x="504" y="128"/>
                    <a:pt x="454" y="79"/>
                  </a:cubicBezTo>
                  <a:cubicBezTo>
                    <a:pt x="405" y="29"/>
                    <a:pt x="336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2" name="Google Shape;1782;p52"/>
            <p:cNvSpPr/>
            <p:nvPr/>
          </p:nvSpPr>
          <p:spPr>
            <a:xfrm>
              <a:off x="2331478" y="4061694"/>
              <a:ext cx="17678" cy="17678"/>
            </a:xfrm>
            <a:custGeom>
              <a:rect b="b" l="l" r="r" t="t"/>
              <a:pathLst>
                <a:path extrusionOk="0" h="533" w="533">
                  <a:moveTo>
                    <a:pt x="266" y="1"/>
                  </a:moveTo>
                  <a:cubicBezTo>
                    <a:pt x="197" y="1"/>
                    <a:pt x="128" y="29"/>
                    <a:pt x="78" y="79"/>
                  </a:cubicBezTo>
                  <a:cubicBezTo>
                    <a:pt x="29" y="128"/>
                    <a:pt x="0" y="197"/>
                    <a:pt x="0" y="267"/>
                  </a:cubicBezTo>
                  <a:cubicBezTo>
                    <a:pt x="0" y="337"/>
                    <a:pt x="29" y="405"/>
                    <a:pt x="78" y="455"/>
                  </a:cubicBezTo>
                  <a:cubicBezTo>
                    <a:pt x="128" y="505"/>
                    <a:pt x="197" y="533"/>
                    <a:pt x="266" y="533"/>
                  </a:cubicBezTo>
                  <a:cubicBezTo>
                    <a:pt x="336" y="533"/>
                    <a:pt x="405" y="505"/>
                    <a:pt x="454" y="455"/>
                  </a:cubicBezTo>
                  <a:cubicBezTo>
                    <a:pt x="505" y="405"/>
                    <a:pt x="532" y="337"/>
                    <a:pt x="532" y="267"/>
                  </a:cubicBezTo>
                  <a:cubicBezTo>
                    <a:pt x="532" y="197"/>
                    <a:pt x="505" y="128"/>
                    <a:pt x="454" y="79"/>
                  </a:cubicBezTo>
                  <a:cubicBezTo>
                    <a:pt x="405" y="29"/>
                    <a:pt x="336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3" name="Google Shape;1783;p52"/>
            <p:cNvSpPr/>
            <p:nvPr/>
          </p:nvSpPr>
          <p:spPr>
            <a:xfrm>
              <a:off x="1965839" y="4044015"/>
              <a:ext cx="17645" cy="53068"/>
            </a:xfrm>
            <a:custGeom>
              <a:rect b="b" l="l" r="r" t="t"/>
              <a:pathLst>
                <a:path extrusionOk="0" h="1600" w="532">
                  <a:moveTo>
                    <a:pt x="265" y="1"/>
                  </a:moveTo>
                  <a:cubicBezTo>
                    <a:pt x="118" y="1"/>
                    <a:pt x="0" y="120"/>
                    <a:pt x="0" y="267"/>
                  </a:cubicBezTo>
                  <a:lnTo>
                    <a:pt x="0" y="1334"/>
                  </a:lnTo>
                  <a:cubicBezTo>
                    <a:pt x="0" y="1480"/>
                    <a:pt x="119" y="1599"/>
                    <a:pt x="265" y="1599"/>
                  </a:cubicBezTo>
                  <a:cubicBezTo>
                    <a:pt x="413" y="1599"/>
                    <a:pt x="531" y="1480"/>
                    <a:pt x="531" y="1334"/>
                  </a:cubicBezTo>
                  <a:lnTo>
                    <a:pt x="531" y="267"/>
                  </a:lnTo>
                  <a:cubicBezTo>
                    <a:pt x="531" y="120"/>
                    <a:pt x="413" y="1"/>
                    <a:pt x="2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4" name="Google Shape;1784;p52"/>
            <p:cNvSpPr/>
            <p:nvPr/>
          </p:nvSpPr>
          <p:spPr>
            <a:xfrm>
              <a:off x="1998244" y="4044015"/>
              <a:ext cx="17678" cy="53068"/>
            </a:xfrm>
            <a:custGeom>
              <a:rect b="b" l="l" r="r" t="t"/>
              <a:pathLst>
                <a:path extrusionOk="0" h="1600" w="533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lnTo>
                    <a:pt x="1" y="1334"/>
                  </a:lnTo>
                  <a:cubicBezTo>
                    <a:pt x="1" y="1480"/>
                    <a:pt x="120" y="1599"/>
                    <a:pt x="267" y="1599"/>
                  </a:cubicBezTo>
                  <a:cubicBezTo>
                    <a:pt x="414" y="1599"/>
                    <a:pt x="533" y="1480"/>
                    <a:pt x="533" y="1334"/>
                  </a:cubicBezTo>
                  <a:lnTo>
                    <a:pt x="533" y="267"/>
                  </a:lnTo>
                  <a:cubicBezTo>
                    <a:pt x="533" y="120"/>
                    <a:pt x="414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5" name="Google Shape;1785;p52"/>
            <p:cNvSpPr/>
            <p:nvPr/>
          </p:nvSpPr>
          <p:spPr>
            <a:xfrm>
              <a:off x="2030715" y="4044015"/>
              <a:ext cx="17678" cy="53068"/>
            </a:xfrm>
            <a:custGeom>
              <a:rect b="b" l="l" r="r" t="t"/>
              <a:pathLst>
                <a:path extrusionOk="0" h="1600" w="533"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lnTo>
                    <a:pt x="0" y="1334"/>
                  </a:lnTo>
                  <a:cubicBezTo>
                    <a:pt x="0" y="1480"/>
                    <a:pt x="119" y="1599"/>
                    <a:pt x="266" y="1599"/>
                  </a:cubicBezTo>
                  <a:cubicBezTo>
                    <a:pt x="413" y="1599"/>
                    <a:pt x="532" y="1480"/>
                    <a:pt x="532" y="1334"/>
                  </a:cubicBezTo>
                  <a:lnTo>
                    <a:pt x="532" y="267"/>
                  </a:lnTo>
                  <a:cubicBezTo>
                    <a:pt x="532" y="120"/>
                    <a:pt x="413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6" name="Google Shape;1786;p52"/>
            <p:cNvSpPr/>
            <p:nvPr/>
          </p:nvSpPr>
          <p:spPr>
            <a:xfrm>
              <a:off x="2063119" y="4044015"/>
              <a:ext cx="17678" cy="53068"/>
            </a:xfrm>
            <a:custGeom>
              <a:rect b="b" l="l" r="r" t="t"/>
              <a:pathLst>
                <a:path extrusionOk="0" h="1600" w="533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lnTo>
                    <a:pt x="1" y="1334"/>
                  </a:lnTo>
                  <a:cubicBezTo>
                    <a:pt x="1" y="1480"/>
                    <a:pt x="120" y="1599"/>
                    <a:pt x="267" y="1599"/>
                  </a:cubicBezTo>
                  <a:cubicBezTo>
                    <a:pt x="413" y="1599"/>
                    <a:pt x="533" y="1480"/>
                    <a:pt x="533" y="1334"/>
                  </a:cubicBezTo>
                  <a:lnTo>
                    <a:pt x="533" y="267"/>
                  </a:lnTo>
                  <a:cubicBezTo>
                    <a:pt x="533" y="120"/>
                    <a:pt x="413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7" name="Google Shape;1787;p52"/>
            <p:cNvSpPr/>
            <p:nvPr/>
          </p:nvSpPr>
          <p:spPr>
            <a:xfrm>
              <a:off x="2249886" y="4181130"/>
              <a:ext cx="17678" cy="17678"/>
            </a:xfrm>
            <a:custGeom>
              <a:rect b="b" l="l" r="r" t="t"/>
              <a:pathLst>
                <a:path extrusionOk="0" h="533" w="533">
                  <a:moveTo>
                    <a:pt x="265" y="0"/>
                  </a:moveTo>
                  <a:cubicBezTo>
                    <a:pt x="196" y="0"/>
                    <a:pt x="128" y="29"/>
                    <a:pt x="78" y="79"/>
                  </a:cubicBezTo>
                  <a:cubicBezTo>
                    <a:pt x="28" y="128"/>
                    <a:pt x="0" y="197"/>
                    <a:pt x="0" y="266"/>
                  </a:cubicBezTo>
                  <a:cubicBezTo>
                    <a:pt x="0" y="337"/>
                    <a:pt x="28" y="405"/>
                    <a:pt x="78" y="454"/>
                  </a:cubicBezTo>
                  <a:cubicBezTo>
                    <a:pt x="128" y="505"/>
                    <a:pt x="196" y="532"/>
                    <a:pt x="265" y="532"/>
                  </a:cubicBezTo>
                  <a:cubicBezTo>
                    <a:pt x="336" y="532"/>
                    <a:pt x="405" y="505"/>
                    <a:pt x="454" y="454"/>
                  </a:cubicBezTo>
                  <a:cubicBezTo>
                    <a:pt x="503" y="405"/>
                    <a:pt x="532" y="337"/>
                    <a:pt x="532" y="266"/>
                  </a:cubicBezTo>
                  <a:cubicBezTo>
                    <a:pt x="532" y="197"/>
                    <a:pt x="503" y="129"/>
                    <a:pt x="454" y="79"/>
                  </a:cubicBezTo>
                  <a:cubicBezTo>
                    <a:pt x="405" y="29"/>
                    <a:pt x="336" y="0"/>
                    <a:pt x="2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8" name="Google Shape;1788;p52"/>
            <p:cNvSpPr/>
            <p:nvPr/>
          </p:nvSpPr>
          <p:spPr>
            <a:xfrm>
              <a:off x="2290682" y="4181130"/>
              <a:ext cx="17678" cy="17678"/>
            </a:xfrm>
            <a:custGeom>
              <a:rect b="b" l="l" r="r" t="t"/>
              <a:pathLst>
                <a:path extrusionOk="0" h="533" w="533">
                  <a:moveTo>
                    <a:pt x="266" y="0"/>
                  </a:moveTo>
                  <a:cubicBezTo>
                    <a:pt x="197" y="0"/>
                    <a:pt x="128" y="29"/>
                    <a:pt x="78" y="79"/>
                  </a:cubicBezTo>
                  <a:cubicBezTo>
                    <a:pt x="28" y="128"/>
                    <a:pt x="0" y="197"/>
                    <a:pt x="0" y="266"/>
                  </a:cubicBezTo>
                  <a:cubicBezTo>
                    <a:pt x="0" y="337"/>
                    <a:pt x="28" y="405"/>
                    <a:pt x="78" y="454"/>
                  </a:cubicBezTo>
                  <a:cubicBezTo>
                    <a:pt x="128" y="505"/>
                    <a:pt x="196" y="532"/>
                    <a:pt x="266" y="532"/>
                  </a:cubicBezTo>
                  <a:cubicBezTo>
                    <a:pt x="336" y="532"/>
                    <a:pt x="405" y="505"/>
                    <a:pt x="454" y="454"/>
                  </a:cubicBezTo>
                  <a:cubicBezTo>
                    <a:pt x="504" y="405"/>
                    <a:pt x="532" y="337"/>
                    <a:pt x="532" y="266"/>
                  </a:cubicBezTo>
                  <a:cubicBezTo>
                    <a:pt x="532" y="197"/>
                    <a:pt x="504" y="129"/>
                    <a:pt x="454" y="79"/>
                  </a:cubicBezTo>
                  <a:cubicBezTo>
                    <a:pt x="405" y="29"/>
                    <a:pt x="336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9" name="Google Shape;1789;p52"/>
            <p:cNvSpPr/>
            <p:nvPr/>
          </p:nvSpPr>
          <p:spPr>
            <a:xfrm>
              <a:off x="2331478" y="4181130"/>
              <a:ext cx="17678" cy="17678"/>
            </a:xfrm>
            <a:custGeom>
              <a:rect b="b" l="l" r="r" t="t"/>
              <a:pathLst>
                <a:path extrusionOk="0" h="533" w="533">
                  <a:moveTo>
                    <a:pt x="266" y="0"/>
                  </a:moveTo>
                  <a:cubicBezTo>
                    <a:pt x="197" y="0"/>
                    <a:pt x="128" y="29"/>
                    <a:pt x="78" y="79"/>
                  </a:cubicBezTo>
                  <a:cubicBezTo>
                    <a:pt x="29" y="128"/>
                    <a:pt x="0" y="197"/>
                    <a:pt x="0" y="266"/>
                  </a:cubicBezTo>
                  <a:cubicBezTo>
                    <a:pt x="0" y="336"/>
                    <a:pt x="29" y="405"/>
                    <a:pt x="78" y="455"/>
                  </a:cubicBezTo>
                  <a:cubicBezTo>
                    <a:pt x="128" y="505"/>
                    <a:pt x="197" y="532"/>
                    <a:pt x="266" y="532"/>
                  </a:cubicBezTo>
                  <a:cubicBezTo>
                    <a:pt x="336" y="532"/>
                    <a:pt x="405" y="505"/>
                    <a:pt x="454" y="455"/>
                  </a:cubicBezTo>
                  <a:cubicBezTo>
                    <a:pt x="505" y="405"/>
                    <a:pt x="532" y="336"/>
                    <a:pt x="532" y="266"/>
                  </a:cubicBezTo>
                  <a:cubicBezTo>
                    <a:pt x="532" y="197"/>
                    <a:pt x="505" y="129"/>
                    <a:pt x="454" y="79"/>
                  </a:cubicBezTo>
                  <a:cubicBezTo>
                    <a:pt x="405" y="29"/>
                    <a:pt x="336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0" name="Google Shape;1790;p52"/>
            <p:cNvSpPr/>
            <p:nvPr/>
          </p:nvSpPr>
          <p:spPr>
            <a:xfrm>
              <a:off x="1965839" y="4163452"/>
              <a:ext cx="17645" cy="53068"/>
            </a:xfrm>
            <a:custGeom>
              <a:rect b="b" l="l" r="r" t="t"/>
              <a:pathLst>
                <a:path extrusionOk="0" h="1600" w="532">
                  <a:moveTo>
                    <a:pt x="265" y="1"/>
                  </a:moveTo>
                  <a:cubicBezTo>
                    <a:pt x="118" y="1"/>
                    <a:pt x="0" y="120"/>
                    <a:pt x="0" y="267"/>
                  </a:cubicBezTo>
                  <a:lnTo>
                    <a:pt x="0" y="1333"/>
                  </a:lnTo>
                  <a:cubicBezTo>
                    <a:pt x="0" y="1480"/>
                    <a:pt x="119" y="1599"/>
                    <a:pt x="265" y="1599"/>
                  </a:cubicBezTo>
                  <a:cubicBezTo>
                    <a:pt x="413" y="1599"/>
                    <a:pt x="531" y="1480"/>
                    <a:pt x="531" y="1333"/>
                  </a:cubicBezTo>
                  <a:lnTo>
                    <a:pt x="531" y="267"/>
                  </a:lnTo>
                  <a:cubicBezTo>
                    <a:pt x="531" y="120"/>
                    <a:pt x="413" y="1"/>
                    <a:pt x="2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1" name="Google Shape;1791;p52"/>
            <p:cNvSpPr/>
            <p:nvPr/>
          </p:nvSpPr>
          <p:spPr>
            <a:xfrm>
              <a:off x="1998244" y="4163452"/>
              <a:ext cx="17678" cy="53068"/>
            </a:xfrm>
            <a:custGeom>
              <a:rect b="b" l="l" r="r" t="t"/>
              <a:pathLst>
                <a:path extrusionOk="0" h="1600" w="533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lnTo>
                    <a:pt x="1" y="1333"/>
                  </a:lnTo>
                  <a:cubicBezTo>
                    <a:pt x="1" y="1480"/>
                    <a:pt x="120" y="1599"/>
                    <a:pt x="267" y="1599"/>
                  </a:cubicBezTo>
                  <a:cubicBezTo>
                    <a:pt x="414" y="1599"/>
                    <a:pt x="533" y="1480"/>
                    <a:pt x="533" y="1333"/>
                  </a:cubicBezTo>
                  <a:lnTo>
                    <a:pt x="533" y="267"/>
                  </a:lnTo>
                  <a:cubicBezTo>
                    <a:pt x="533" y="120"/>
                    <a:pt x="414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2" name="Google Shape;1792;p52"/>
            <p:cNvSpPr/>
            <p:nvPr/>
          </p:nvSpPr>
          <p:spPr>
            <a:xfrm>
              <a:off x="2030715" y="4163452"/>
              <a:ext cx="17678" cy="53068"/>
            </a:xfrm>
            <a:custGeom>
              <a:rect b="b" l="l" r="r" t="t"/>
              <a:pathLst>
                <a:path extrusionOk="0" h="1600" w="533"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lnTo>
                    <a:pt x="0" y="1333"/>
                  </a:lnTo>
                  <a:cubicBezTo>
                    <a:pt x="0" y="1480"/>
                    <a:pt x="119" y="1599"/>
                    <a:pt x="266" y="1599"/>
                  </a:cubicBezTo>
                  <a:cubicBezTo>
                    <a:pt x="413" y="1599"/>
                    <a:pt x="532" y="1480"/>
                    <a:pt x="532" y="1333"/>
                  </a:cubicBezTo>
                  <a:lnTo>
                    <a:pt x="532" y="267"/>
                  </a:lnTo>
                  <a:cubicBezTo>
                    <a:pt x="532" y="120"/>
                    <a:pt x="413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3" name="Google Shape;1793;p52"/>
            <p:cNvSpPr/>
            <p:nvPr/>
          </p:nvSpPr>
          <p:spPr>
            <a:xfrm>
              <a:off x="2063119" y="4163452"/>
              <a:ext cx="17678" cy="53068"/>
            </a:xfrm>
            <a:custGeom>
              <a:rect b="b" l="l" r="r" t="t"/>
              <a:pathLst>
                <a:path extrusionOk="0" h="1600" w="533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lnTo>
                    <a:pt x="1" y="1333"/>
                  </a:lnTo>
                  <a:cubicBezTo>
                    <a:pt x="1" y="1480"/>
                    <a:pt x="120" y="1599"/>
                    <a:pt x="267" y="1599"/>
                  </a:cubicBezTo>
                  <a:cubicBezTo>
                    <a:pt x="413" y="1599"/>
                    <a:pt x="533" y="1480"/>
                    <a:pt x="533" y="1333"/>
                  </a:cubicBezTo>
                  <a:lnTo>
                    <a:pt x="533" y="267"/>
                  </a:lnTo>
                  <a:cubicBezTo>
                    <a:pt x="533" y="120"/>
                    <a:pt x="413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4" name="Google Shape;1794;p52"/>
            <p:cNvSpPr/>
            <p:nvPr/>
          </p:nvSpPr>
          <p:spPr>
            <a:xfrm>
              <a:off x="2249886" y="4300599"/>
              <a:ext cx="17678" cy="17645"/>
            </a:xfrm>
            <a:custGeom>
              <a:rect b="b" l="l" r="r" t="t"/>
              <a:pathLst>
                <a:path extrusionOk="0" h="532" w="533">
                  <a:moveTo>
                    <a:pt x="265" y="0"/>
                  </a:moveTo>
                  <a:cubicBezTo>
                    <a:pt x="195" y="0"/>
                    <a:pt x="128" y="28"/>
                    <a:pt x="78" y="77"/>
                  </a:cubicBezTo>
                  <a:cubicBezTo>
                    <a:pt x="28" y="128"/>
                    <a:pt x="0" y="195"/>
                    <a:pt x="0" y="265"/>
                  </a:cubicBezTo>
                  <a:cubicBezTo>
                    <a:pt x="0" y="335"/>
                    <a:pt x="28" y="404"/>
                    <a:pt x="78" y="453"/>
                  </a:cubicBezTo>
                  <a:cubicBezTo>
                    <a:pt x="128" y="503"/>
                    <a:pt x="196" y="531"/>
                    <a:pt x="265" y="531"/>
                  </a:cubicBezTo>
                  <a:cubicBezTo>
                    <a:pt x="336" y="531"/>
                    <a:pt x="405" y="502"/>
                    <a:pt x="454" y="453"/>
                  </a:cubicBezTo>
                  <a:cubicBezTo>
                    <a:pt x="503" y="404"/>
                    <a:pt x="532" y="335"/>
                    <a:pt x="532" y="265"/>
                  </a:cubicBezTo>
                  <a:cubicBezTo>
                    <a:pt x="532" y="195"/>
                    <a:pt x="503" y="128"/>
                    <a:pt x="454" y="77"/>
                  </a:cubicBezTo>
                  <a:cubicBezTo>
                    <a:pt x="405" y="28"/>
                    <a:pt x="336" y="0"/>
                    <a:pt x="2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5" name="Google Shape;1795;p52"/>
            <p:cNvSpPr/>
            <p:nvPr/>
          </p:nvSpPr>
          <p:spPr>
            <a:xfrm>
              <a:off x="1965839" y="4282888"/>
              <a:ext cx="17645" cy="53068"/>
            </a:xfrm>
            <a:custGeom>
              <a:rect b="b" l="l" r="r" t="t"/>
              <a:pathLst>
                <a:path extrusionOk="0" h="1600" w="532">
                  <a:moveTo>
                    <a:pt x="265" y="0"/>
                  </a:moveTo>
                  <a:cubicBezTo>
                    <a:pt x="118" y="0"/>
                    <a:pt x="0" y="119"/>
                    <a:pt x="0" y="266"/>
                  </a:cubicBezTo>
                  <a:lnTo>
                    <a:pt x="0" y="1333"/>
                  </a:lnTo>
                  <a:cubicBezTo>
                    <a:pt x="0" y="1480"/>
                    <a:pt x="119" y="1599"/>
                    <a:pt x="265" y="1599"/>
                  </a:cubicBezTo>
                  <a:cubicBezTo>
                    <a:pt x="413" y="1599"/>
                    <a:pt x="531" y="1480"/>
                    <a:pt x="531" y="1333"/>
                  </a:cubicBezTo>
                  <a:lnTo>
                    <a:pt x="531" y="266"/>
                  </a:lnTo>
                  <a:cubicBezTo>
                    <a:pt x="531" y="119"/>
                    <a:pt x="413" y="0"/>
                    <a:pt x="2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6" name="Google Shape;1796;p52"/>
            <p:cNvSpPr/>
            <p:nvPr/>
          </p:nvSpPr>
          <p:spPr>
            <a:xfrm>
              <a:off x="1998244" y="4282888"/>
              <a:ext cx="17678" cy="53068"/>
            </a:xfrm>
            <a:custGeom>
              <a:rect b="b" l="l" r="r" t="t"/>
              <a:pathLst>
                <a:path extrusionOk="0" h="1600" w="533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lnTo>
                    <a:pt x="1" y="1333"/>
                  </a:lnTo>
                  <a:cubicBezTo>
                    <a:pt x="1" y="1480"/>
                    <a:pt x="120" y="1599"/>
                    <a:pt x="267" y="1599"/>
                  </a:cubicBezTo>
                  <a:cubicBezTo>
                    <a:pt x="414" y="1599"/>
                    <a:pt x="533" y="1480"/>
                    <a:pt x="533" y="1333"/>
                  </a:cubicBezTo>
                  <a:lnTo>
                    <a:pt x="533" y="266"/>
                  </a:lnTo>
                  <a:cubicBezTo>
                    <a:pt x="533" y="119"/>
                    <a:pt x="414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7" name="Google Shape;1797;p52"/>
            <p:cNvSpPr/>
            <p:nvPr/>
          </p:nvSpPr>
          <p:spPr>
            <a:xfrm>
              <a:off x="2030715" y="4282888"/>
              <a:ext cx="17678" cy="53068"/>
            </a:xfrm>
            <a:custGeom>
              <a:rect b="b" l="l" r="r" t="t"/>
              <a:pathLst>
                <a:path extrusionOk="0" h="1600" w="533">
                  <a:moveTo>
                    <a:pt x="266" y="0"/>
                  </a:moveTo>
                  <a:cubicBezTo>
                    <a:pt x="119" y="0"/>
                    <a:pt x="0" y="119"/>
                    <a:pt x="0" y="266"/>
                  </a:cubicBezTo>
                  <a:lnTo>
                    <a:pt x="0" y="1333"/>
                  </a:lnTo>
                  <a:cubicBezTo>
                    <a:pt x="0" y="1480"/>
                    <a:pt x="119" y="1599"/>
                    <a:pt x="266" y="1599"/>
                  </a:cubicBezTo>
                  <a:cubicBezTo>
                    <a:pt x="413" y="1599"/>
                    <a:pt x="532" y="1480"/>
                    <a:pt x="532" y="1333"/>
                  </a:cubicBezTo>
                  <a:lnTo>
                    <a:pt x="532" y="266"/>
                  </a:lnTo>
                  <a:cubicBezTo>
                    <a:pt x="532" y="119"/>
                    <a:pt x="413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8" name="Google Shape;1798;p52"/>
            <p:cNvSpPr/>
            <p:nvPr/>
          </p:nvSpPr>
          <p:spPr>
            <a:xfrm>
              <a:off x="2063119" y="4282888"/>
              <a:ext cx="17678" cy="53068"/>
            </a:xfrm>
            <a:custGeom>
              <a:rect b="b" l="l" r="r" t="t"/>
              <a:pathLst>
                <a:path extrusionOk="0" h="1600" w="533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lnTo>
                    <a:pt x="1" y="1333"/>
                  </a:lnTo>
                  <a:cubicBezTo>
                    <a:pt x="1" y="1480"/>
                    <a:pt x="120" y="1599"/>
                    <a:pt x="267" y="1599"/>
                  </a:cubicBezTo>
                  <a:cubicBezTo>
                    <a:pt x="413" y="1599"/>
                    <a:pt x="533" y="1480"/>
                    <a:pt x="533" y="1333"/>
                  </a:cubicBezTo>
                  <a:lnTo>
                    <a:pt x="533" y="266"/>
                  </a:lnTo>
                  <a:cubicBezTo>
                    <a:pt x="533" y="119"/>
                    <a:pt x="413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9" name="Google Shape;1799;p52"/>
            <p:cNvSpPr/>
            <p:nvPr/>
          </p:nvSpPr>
          <p:spPr>
            <a:xfrm>
              <a:off x="2249886" y="4420035"/>
              <a:ext cx="17678" cy="17645"/>
            </a:xfrm>
            <a:custGeom>
              <a:rect b="b" l="l" r="r" t="t"/>
              <a:pathLst>
                <a:path extrusionOk="0" h="532" w="533">
                  <a:moveTo>
                    <a:pt x="265" y="0"/>
                  </a:moveTo>
                  <a:cubicBezTo>
                    <a:pt x="196" y="0"/>
                    <a:pt x="128" y="28"/>
                    <a:pt x="78" y="77"/>
                  </a:cubicBezTo>
                  <a:cubicBezTo>
                    <a:pt x="28" y="127"/>
                    <a:pt x="0" y="195"/>
                    <a:pt x="0" y="266"/>
                  </a:cubicBezTo>
                  <a:cubicBezTo>
                    <a:pt x="0" y="336"/>
                    <a:pt x="28" y="404"/>
                    <a:pt x="78" y="454"/>
                  </a:cubicBezTo>
                  <a:cubicBezTo>
                    <a:pt x="128" y="503"/>
                    <a:pt x="196" y="532"/>
                    <a:pt x="265" y="532"/>
                  </a:cubicBezTo>
                  <a:cubicBezTo>
                    <a:pt x="336" y="532"/>
                    <a:pt x="405" y="503"/>
                    <a:pt x="454" y="454"/>
                  </a:cubicBezTo>
                  <a:cubicBezTo>
                    <a:pt x="503" y="404"/>
                    <a:pt x="532" y="336"/>
                    <a:pt x="532" y="266"/>
                  </a:cubicBezTo>
                  <a:cubicBezTo>
                    <a:pt x="532" y="195"/>
                    <a:pt x="503" y="127"/>
                    <a:pt x="454" y="77"/>
                  </a:cubicBezTo>
                  <a:cubicBezTo>
                    <a:pt x="405" y="28"/>
                    <a:pt x="336" y="0"/>
                    <a:pt x="2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0" name="Google Shape;1800;p52"/>
            <p:cNvSpPr/>
            <p:nvPr/>
          </p:nvSpPr>
          <p:spPr>
            <a:xfrm>
              <a:off x="1965839" y="4402324"/>
              <a:ext cx="17645" cy="53035"/>
            </a:xfrm>
            <a:custGeom>
              <a:rect b="b" l="l" r="r" t="t"/>
              <a:pathLst>
                <a:path extrusionOk="0" h="1599" w="532">
                  <a:moveTo>
                    <a:pt x="265" y="0"/>
                  </a:moveTo>
                  <a:cubicBezTo>
                    <a:pt x="118" y="0"/>
                    <a:pt x="0" y="119"/>
                    <a:pt x="0" y="266"/>
                  </a:cubicBezTo>
                  <a:lnTo>
                    <a:pt x="0" y="1333"/>
                  </a:lnTo>
                  <a:cubicBezTo>
                    <a:pt x="0" y="1480"/>
                    <a:pt x="119" y="1599"/>
                    <a:pt x="265" y="1599"/>
                  </a:cubicBezTo>
                  <a:cubicBezTo>
                    <a:pt x="413" y="1599"/>
                    <a:pt x="531" y="1480"/>
                    <a:pt x="531" y="1333"/>
                  </a:cubicBezTo>
                  <a:lnTo>
                    <a:pt x="531" y="266"/>
                  </a:lnTo>
                  <a:cubicBezTo>
                    <a:pt x="531" y="119"/>
                    <a:pt x="413" y="0"/>
                    <a:pt x="2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1" name="Google Shape;1801;p52"/>
            <p:cNvSpPr/>
            <p:nvPr/>
          </p:nvSpPr>
          <p:spPr>
            <a:xfrm>
              <a:off x="1998244" y="4402324"/>
              <a:ext cx="17678" cy="53035"/>
            </a:xfrm>
            <a:custGeom>
              <a:rect b="b" l="l" r="r" t="t"/>
              <a:pathLst>
                <a:path extrusionOk="0" h="1599" w="533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lnTo>
                    <a:pt x="1" y="1333"/>
                  </a:lnTo>
                  <a:cubicBezTo>
                    <a:pt x="1" y="1480"/>
                    <a:pt x="120" y="1599"/>
                    <a:pt x="267" y="1599"/>
                  </a:cubicBezTo>
                  <a:cubicBezTo>
                    <a:pt x="414" y="1599"/>
                    <a:pt x="533" y="1480"/>
                    <a:pt x="533" y="1333"/>
                  </a:cubicBezTo>
                  <a:lnTo>
                    <a:pt x="533" y="266"/>
                  </a:lnTo>
                  <a:cubicBezTo>
                    <a:pt x="533" y="119"/>
                    <a:pt x="414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2" name="Google Shape;1802;p52"/>
            <p:cNvSpPr/>
            <p:nvPr/>
          </p:nvSpPr>
          <p:spPr>
            <a:xfrm>
              <a:off x="2030715" y="4402324"/>
              <a:ext cx="17678" cy="53035"/>
            </a:xfrm>
            <a:custGeom>
              <a:rect b="b" l="l" r="r" t="t"/>
              <a:pathLst>
                <a:path extrusionOk="0" h="1599" w="533">
                  <a:moveTo>
                    <a:pt x="266" y="0"/>
                  </a:moveTo>
                  <a:cubicBezTo>
                    <a:pt x="119" y="0"/>
                    <a:pt x="0" y="119"/>
                    <a:pt x="0" y="266"/>
                  </a:cubicBezTo>
                  <a:lnTo>
                    <a:pt x="0" y="1333"/>
                  </a:lnTo>
                  <a:cubicBezTo>
                    <a:pt x="0" y="1480"/>
                    <a:pt x="119" y="1599"/>
                    <a:pt x="266" y="1599"/>
                  </a:cubicBezTo>
                  <a:cubicBezTo>
                    <a:pt x="413" y="1599"/>
                    <a:pt x="532" y="1480"/>
                    <a:pt x="532" y="1333"/>
                  </a:cubicBezTo>
                  <a:lnTo>
                    <a:pt x="532" y="266"/>
                  </a:lnTo>
                  <a:cubicBezTo>
                    <a:pt x="532" y="119"/>
                    <a:pt x="413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3" name="Google Shape;1803;p52"/>
            <p:cNvSpPr/>
            <p:nvPr/>
          </p:nvSpPr>
          <p:spPr>
            <a:xfrm>
              <a:off x="2063119" y="4402324"/>
              <a:ext cx="17678" cy="53035"/>
            </a:xfrm>
            <a:custGeom>
              <a:rect b="b" l="l" r="r" t="t"/>
              <a:pathLst>
                <a:path extrusionOk="0" h="1599" w="533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lnTo>
                    <a:pt x="1" y="1333"/>
                  </a:lnTo>
                  <a:cubicBezTo>
                    <a:pt x="1" y="1480"/>
                    <a:pt x="120" y="1599"/>
                    <a:pt x="267" y="1599"/>
                  </a:cubicBezTo>
                  <a:cubicBezTo>
                    <a:pt x="413" y="1599"/>
                    <a:pt x="533" y="1480"/>
                    <a:pt x="533" y="1333"/>
                  </a:cubicBezTo>
                  <a:lnTo>
                    <a:pt x="533" y="266"/>
                  </a:lnTo>
                  <a:cubicBezTo>
                    <a:pt x="533" y="119"/>
                    <a:pt x="413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4" name="Google Shape;1804;p52"/>
            <p:cNvSpPr/>
            <p:nvPr/>
          </p:nvSpPr>
          <p:spPr>
            <a:xfrm>
              <a:off x="1923053" y="4001992"/>
              <a:ext cx="599403" cy="601990"/>
            </a:xfrm>
            <a:custGeom>
              <a:rect b="b" l="l" r="r" t="t"/>
              <a:pathLst>
                <a:path extrusionOk="0" h="18150" w="18072">
                  <a:moveTo>
                    <a:pt x="8465" y="3290"/>
                  </a:moveTo>
                  <a:lnTo>
                    <a:pt x="8465" y="3602"/>
                  </a:lnTo>
                  <a:lnTo>
                    <a:pt x="6018" y="3602"/>
                  </a:lnTo>
                  <a:lnTo>
                    <a:pt x="6018" y="3290"/>
                  </a:lnTo>
                  <a:close/>
                  <a:moveTo>
                    <a:pt x="13649" y="533"/>
                  </a:moveTo>
                  <a:cubicBezTo>
                    <a:pt x="13696" y="533"/>
                    <a:pt x="13738" y="573"/>
                    <a:pt x="13738" y="621"/>
                  </a:cubicBezTo>
                  <a:lnTo>
                    <a:pt x="13738" y="3513"/>
                  </a:lnTo>
                  <a:cubicBezTo>
                    <a:pt x="13738" y="3561"/>
                    <a:pt x="13696" y="3602"/>
                    <a:pt x="13649" y="3602"/>
                  </a:cubicBezTo>
                  <a:lnTo>
                    <a:pt x="8997" y="3602"/>
                  </a:lnTo>
                  <a:lnTo>
                    <a:pt x="8997" y="3202"/>
                  </a:lnTo>
                  <a:cubicBezTo>
                    <a:pt x="8997" y="2958"/>
                    <a:pt x="8798" y="2760"/>
                    <a:pt x="8554" y="2760"/>
                  </a:cubicBezTo>
                  <a:lnTo>
                    <a:pt x="5930" y="2760"/>
                  </a:lnTo>
                  <a:cubicBezTo>
                    <a:pt x="5686" y="2760"/>
                    <a:pt x="5487" y="2958"/>
                    <a:pt x="5487" y="3202"/>
                  </a:cubicBezTo>
                  <a:lnTo>
                    <a:pt x="5487" y="3602"/>
                  </a:lnTo>
                  <a:lnTo>
                    <a:pt x="621" y="3602"/>
                  </a:lnTo>
                  <a:cubicBezTo>
                    <a:pt x="573" y="3602"/>
                    <a:pt x="533" y="3561"/>
                    <a:pt x="533" y="3513"/>
                  </a:cubicBezTo>
                  <a:lnTo>
                    <a:pt x="533" y="621"/>
                  </a:lnTo>
                  <a:cubicBezTo>
                    <a:pt x="533" y="573"/>
                    <a:pt x="573" y="533"/>
                    <a:pt x="621" y="533"/>
                  </a:cubicBezTo>
                  <a:close/>
                  <a:moveTo>
                    <a:pt x="8465" y="6891"/>
                  </a:moveTo>
                  <a:lnTo>
                    <a:pt x="8465" y="7202"/>
                  </a:lnTo>
                  <a:lnTo>
                    <a:pt x="6018" y="7202"/>
                  </a:lnTo>
                  <a:lnTo>
                    <a:pt x="6018" y="6891"/>
                  </a:lnTo>
                  <a:close/>
                  <a:moveTo>
                    <a:pt x="13649" y="4133"/>
                  </a:moveTo>
                  <a:cubicBezTo>
                    <a:pt x="13696" y="4133"/>
                    <a:pt x="13738" y="4173"/>
                    <a:pt x="13738" y="4222"/>
                  </a:cubicBezTo>
                  <a:lnTo>
                    <a:pt x="13738" y="7114"/>
                  </a:lnTo>
                  <a:cubicBezTo>
                    <a:pt x="13738" y="7161"/>
                    <a:pt x="13696" y="7202"/>
                    <a:pt x="13649" y="7202"/>
                  </a:cubicBezTo>
                  <a:lnTo>
                    <a:pt x="8997" y="7202"/>
                  </a:lnTo>
                  <a:lnTo>
                    <a:pt x="8997" y="6803"/>
                  </a:lnTo>
                  <a:cubicBezTo>
                    <a:pt x="8997" y="6559"/>
                    <a:pt x="8798" y="6359"/>
                    <a:pt x="8554" y="6359"/>
                  </a:cubicBezTo>
                  <a:lnTo>
                    <a:pt x="5930" y="6359"/>
                  </a:lnTo>
                  <a:cubicBezTo>
                    <a:pt x="5686" y="6359"/>
                    <a:pt x="5487" y="6559"/>
                    <a:pt x="5487" y="6803"/>
                  </a:cubicBezTo>
                  <a:lnTo>
                    <a:pt x="5487" y="7202"/>
                  </a:lnTo>
                  <a:lnTo>
                    <a:pt x="621" y="7202"/>
                  </a:lnTo>
                  <a:cubicBezTo>
                    <a:pt x="573" y="7202"/>
                    <a:pt x="533" y="7161"/>
                    <a:pt x="533" y="7114"/>
                  </a:cubicBezTo>
                  <a:lnTo>
                    <a:pt x="533" y="4222"/>
                  </a:lnTo>
                  <a:cubicBezTo>
                    <a:pt x="533" y="4173"/>
                    <a:pt x="573" y="4133"/>
                    <a:pt x="621" y="4133"/>
                  </a:cubicBezTo>
                  <a:close/>
                  <a:moveTo>
                    <a:pt x="8465" y="10493"/>
                  </a:moveTo>
                  <a:lnTo>
                    <a:pt x="8465" y="10803"/>
                  </a:lnTo>
                  <a:lnTo>
                    <a:pt x="6018" y="10803"/>
                  </a:lnTo>
                  <a:lnTo>
                    <a:pt x="6018" y="10493"/>
                  </a:lnTo>
                  <a:close/>
                  <a:moveTo>
                    <a:pt x="13649" y="7734"/>
                  </a:moveTo>
                  <a:cubicBezTo>
                    <a:pt x="13696" y="7734"/>
                    <a:pt x="13738" y="7774"/>
                    <a:pt x="13738" y="7823"/>
                  </a:cubicBezTo>
                  <a:lnTo>
                    <a:pt x="13738" y="8667"/>
                  </a:lnTo>
                  <a:lnTo>
                    <a:pt x="11682" y="8667"/>
                  </a:lnTo>
                  <a:cubicBezTo>
                    <a:pt x="11278" y="8667"/>
                    <a:pt x="10950" y="8995"/>
                    <a:pt x="10950" y="9399"/>
                  </a:cubicBezTo>
                  <a:lnTo>
                    <a:pt x="10950" y="10803"/>
                  </a:lnTo>
                  <a:lnTo>
                    <a:pt x="8997" y="10803"/>
                  </a:lnTo>
                  <a:lnTo>
                    <a:pt x="8997" y="10404"/>
                  </a:lnTo>
                  <a:cubicBezTo>
                    <a:pt x="8997" y="10159"/>
                    <a:pt x="8798" y="9961"/>
                    <a:pt x="8554" y="9961"/>
                  </a:cubicBezTo>
                  <a:lnTo>
                    <a:pt x="5930" y="9961"/>
                  </a:lnTo>
                  <a:cubicBezTo>
                    <a:pt x="5686" y="9961"/>
                    <a:pt x="5488" y="10159"/>
                    <a:pt x="5488" y="10404"/>
                  </a:cubicBezTo>
                  <a:lnTo>
                    <a:pt x="5488" y="10803"/>
                  </a:lnTo>
                  <a:lnTo>
                    <a:pt x="621" y="10803"/>
                  </a:lnTo>
                  <a:cubicBezTo>
                    <a:pt x="573" y="10803"/>
                    <a:pt x="533" y="10762"/>
                    <a:pt x="533" y="10715"/>
                  </a:cubicBezTo>
                  <a:lnTo>
                    <a:pt x="533" y="7823"/>
                  </a:lnTo>
                  <a:cubicBezTo>
                    <a:pt x="533" y="7774"/>
                    <a:pt x="574" y="7734"/>
                    <a:pt x="621" y="7734"/>
                  </a:cubicBezTo>
                  <a:close/>
                  <a:moveTo>
                    <a:pt x="8465" y="14094"/>
                  </a:moveTo>
                  <a:lnTo>
                    <a:pt x="8465" y="14404"/>
                  </a:lnTo>
                  <a:lnTo>
                    <a:pt x="6018" y="14404"/>
                  </a:lnTo>
                  <a:lnTo>
                    <a:pt x="6018" y="14094"/>
                  </a:lnTo>
                  <a:close/>
                  <a:moveTo>
                    <a:pt x="621" y="1"/>
                  </a:moveTo>
                  <a:cubicBezTo>
                    <a:pt x="279" y="1"/>
                    <a:pt x="1" y="279"/>
                    <a:pt x="1" y="621"/>
                  </a:cubicBezTo>
                  <a:lnTo>
                    <a:pt x="1" y="3512"/>
                  </a:lnTo>
                  <a:cubicBezTo>
                    <a:pt x="1" y="3645"/>
                    <a:pt x="43" y="3767"/>
                    <a:pt x="113" y="3868"/>
                  </a:cubicBezTo>
                  <a:cubicBezTo>
                    <a:pt x="43" y="3968"/>
                    <a:pt x="1" y="4089"/>
                    <a:pt x="1" y="4222"/>
                  </a:cubicBezTo>
                  <a:lnTo>
                    <a:pt x="1" y="7114"/>
                  </a:lnTo>
                  <a:cubicBezTo>
                    <a:pt x="1" y="7246"/>
                    <a:pt x="43" y="7368"/>
                    <a:pt x="113" y="7468"/>
                  </a:cubicBezTo>
                  <a:cubicBezTo>
                    <a:pt x="43" y="7569"/>
                    <a:pt x="1" y="7691"/>
                    <a:pt x="1" y="7823"/>
                  </a:cubicBezTo>
                  <a:lnTo>
                    <a:pt x="1" y="10715"/>
                  </a:lnTo>
                  <a:cubicBezTo>
                    <a:pt x="1" y="10846"/>
                    <a:pt x="43" y="10968"/>
                    <a:pt x="113" y="11069"/>
                  </a:cubicBezTo>
                  <a:cubicBezTo>
                    <a:pt x="43" y="11170"/>
                    <a:pt x="1" y="11292"/>
                    <a:pt x="1" y="11423"/>
                  </a:cubicBezTo>
                  <a:lnTo>
                    <a:pt x="1" y="14316"/>
                  </a:lnTo>
                  <a:cubicBezTo>
                    <a:pt x="1" y="14658"/>
                    <a:pt x="279" y="14936"/>
                    <a:pt x="621" y="14936"/>
                  </a:cubicBezTo>
                  <a:lnTo>
                    <a:pt x="2514" y="14936"/>
                  </a:lnTo>
                  <a:cubicBezTo>
                    <a:pt x="2661" y="14936"/>
                    <a:pt x="2780" y="14817"/>
                    <a:pt x="2780" y="14670"/>
                  </a:cubicBezTo>
                  <a:cubicBezTo>
                    <a:pt x="2780" y="14523"/>
                    <a:pt x="2661" y="14404"/>
                    <a:pt x="2514" y="14404"/>
                  </a:cubicBezTo>
                  <a:lnTo>
                    <a:pt x="621" y="14404"/>
                  </a:lnTo>
                  <a:cubicBezTo>
                    <a:pt x="573" y="14404"/>
                    <a:pt x="533" y="14364"/>
                    <a:pt x="533" y="14316"/>
                  </a:cubicBezTo>
                  <a:lnTo>
                    <a:pt x="533" y="11423"/>
                  </a:lnTo>
                  <a:cubicBezTo>
                    <a:pt x="533" y="11375"/>
                    <a:pt x="574" y="11335"/>
                    <a:pt x="621" y="11335"/>
                  </a:cubicBezTo>
                  <a:lnTo>
                    <a:pt x="10950" y="11335"/>
                  </a:lnTo>
                  <a:lnTo>
                    <a:pt x="10950" y="14404"/>
                  </a:lnTo>
                  <a:lnTo>
                    <a:pt x="8997" y="14404"/>
                  </a:lnTo>
                  <a:lnTo>
                    <a:pt x="8997" y="14005"/>
                  </a:lnTo>
                  <a:cubicBezTo>
                    <a:pt x="8997" y="13760"/>
                    <a:pt x="8798" y="13562"/>
                    <a:pt x="8554" y="13562"/>
                  </a:cubicBezTo>
                  <a:lnTo>
                    <a:pt x="5930" y="13562"/>
                  </a:lnTo>
                  <a:cubicBezTo>
                    <a:pt x="5686" y="13562"/>
                    <a:pt x="5487" y="13760"/>
                    <a:pt x="5487" y="14005"/>
                  </a:cubicBezTo>
                  <a:lnTo>
                    <a:pt x="5487" y="14404"/>
                  </a:lnTo>
                  <a:lnTo>
                    <a:pt x="4321" y="14404"/>
                  </a:lnTo>
                  <a:cubicBezTo>
                    <a:pt x="4174" y="14404"/>
                    <a:pt x="4055" y="14523"/>
                    <a:pt x="4055" y="14670"/>
                  </a:cubicBezTo>
                  <a:cubicBezTo>
                    <a:pt x="4055" y="14817"/>
                    <a:pt x="4174" y="14936"/>
                    <a:pt x="4321" y="14936"/>
                  </a:cubicBezTo>
                  <a:lnTo>
                    <a:pt x="10977" y="14936"/>
                  </a:lnTo>
                  <a:cubicBezTo>
                    <a:pt x="11012" y="15065"/>
                    <a:pt x="11080" y="15183"/>
                    <a:pt x="11179" y="15277"/>
                  </a:cubicBezTo>
                  <a:lnTo>
                    <a:pt x="14008" y="17950"/>
                  </a:lnTo>
                  <a:cubicBezTo>
                    <a:pt x="14144" y="18079"/>
                    <a:pt x="14323" y="18150"/>
                    <a:pt x="14511" y="18150"/>
                  </a:cubicBezTo>
                  <a:cubicBezTo>
                    <a:pt x="14699" y="18150"/>
                    <a:pt x="14877" y="18079"/>
                    <a:pt x="15014" y="17950"/>
                  </a:cubicBezTo>
                  <a:lnTo>
                    <a:pt x="15918" y="17095"/>
                  </a:lnTo>
                  <a:cubicBezTo>
                    <a:pt x="16025" y="16994"/>
                    <a:pt x="16030" y="16826"/>
                    <a:pt x="15929" y="16719"/>
                  </a:cubicBezTo>
                  <a:cubicBezTo>
                    <a:pt x="15876" y="16664"/>
                    <a:pt x="15806" y="16636"/>
                    <a:pt x="15735" y="16636"/>
                  </a:cubicBezTo>
                  <a:cubicBezTo>
                    <a:pt x="15670" y="16636"/>
                    <a:pt x="15604" y="16660"/>
                    <a:pt x="15553" y="16708"/>
                  </a:cubicBezTo>
                  <a:lnTo>
                    <a:pt x="14648" y="17563"/>
                  </a:lnTo>
                  <a:cubicBezTo>
                    <a:pt x="14611" y="17598"/>
                    <a:pt x="14562" y="17618"/>
                    <a:pt x="14511" y="17618"/>
                  </a:cubicBezTo>
                  <a:cubicBezTo>
                    <a:pt x="14459" y="17618"/>
                    <a:pt x="14410" y="17598"/>
                    <a:pt x="14373" y="17563"/>
                  </a:cubicBezTo>
                  <a:lnTo>
                    <a:pt x="11544" y="14891"/>
                  </a:lnTo>
                  <a:cubicBezTo>
                    <a:pt x="11504" y="14853"/>
                    <a:pt x="11482" y="14799"/>
                    <a:pt x="11482" y="14745"/>
                  </a:cubicBezTo>
                  <a:lnTo>
                    <a:pt x="11482" y="9399"/>
                  </a:lnTo>
                  <a:cubicBezTo>
                    <a:pt x="11482" y="9288"/>
                    <a:pt x="11571" y="9197"/>
                    <a:pt x="11682" y="9197"/>
                  </a:cubicBezTo>
                  <a:lnTo>
                    <a:pt x="17339" y="9197"/>
                  </a:lnTo>
                  <a:cubicBezTo>
                    <a:pt x="17450" y="9197"/>
                    <a:pt x="17540" y="9288"/>
                    <a:pt x="17540" y="9399"/>
                  </a:cubicBezTo>
                  <a:lnTo>
                    <a:pt x="17540" y="14745"/>
                  </a:lnTo>
                  <a:cubicBezTo>
                    <a:pt x="17540" y="14799"/>
                    <a:pt x="17517" y="14853"/>
                    <a:pt x="17477" y="14891"/>
                  </a:cubicBezTo>
                  <a:lnTo>
                    <a:pt x="16865" y="15469"/>
                  </a:lnTo>
                  <a:cubicBezTo>
                    <a:pt x="16758" y="15569"/>
                    <a:pt x="16753" y="15738"/>
                    <a:pt x="16854" y="15844"/>
                  </a:cubicBezTo>
                  <a:cubicBezTo>
                    <a:pt x="16907" y="15900"/>
                    <a:pt x="16977" y="15928"/>
                    <a:pt x="17048" y="15928"/>
                  </a:cubicBezTo>
                  <a:cubicBezTo>
                    <a:pt x="17113" y="15928"/>
                    <a:pt x="17178" y="15904"/>
                    <a:pt x="17229" y="15856"/>
                  </a:cubicBezTo>
                  <a:lnTo>
                    <a:pt x="17842" y="15277"/>
                  </a:lnTo>
                  <a:cubicBezTo>
                    <a:pt x="17988" y="15139"/>
                    <a:pt x="18071" y="14945"/>
                    <a:pt x="18071" y="14745"/>
                  </a:cubicBezTo>
                  <a:lnTo>
                    <a:pt x="18071" y="9399"/>
                  </a:lnTo>
                  <a:cubicBezTo>
                    <a:pt x="18071" y="8995"/>
                    <a:pt x="17743" y="8667"/>
                    <a:pt x="17339" y="8667"/>
                  </a:cubicBezTo>
                  <a:lnTo>
                    <a:pt x="14269" y="8667"/>
                  </a:lnTo>
                  <a:lnTo>
                    <a:pt x="14269" y="7823"/>
                  </a:lnTo>
                  <a:cubicBezTo>
                    <a:pt x="14269" y="7691"/>
                    <a:pt x="14227" y="7569"/>
                    <a:pt x="14157" y="7468"/>
                  </a:cubicBezTo>
                  <a:cubicBezTo>
                    <a:pt x="14227" y="7368"/>
                    <a:pt x="14269" y="7246"/>
                    <a:pt x="14269" y="7114"/>
                  </a:cubicBezTo>
                  <a:lnTo>
                    <a:pt x="14269" y="4222"/>
                  </a:lnTo>
                  <a:cubicBezTo>
                    <a:pt x="14269" y="4089"/>
                    <a:pt x="14227" y="3968"/>
                    <a:pt x="14157" y="3868"/>
                  </a:cubicBezTo>
                  <a:cubicBezTo>
                    <a:pt x="14227" y="3767"/>
                    <a:pt x="14269" y="3645"/>
                    <a:pt x="14269" y="3512"/>
                  </a:cubicBezTo>
                  <a:lnTo>
                    <a:pt x="14269" y="621"/>
                  </a:lnTo>
                  <a:cubicBezTo>
                    <a:pt x="14269" y="279"/>
                    <a:pt x="13991" y="1"/>
                    <a:pt x="136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5" name="Google Shape;1805;p52"/>
            <p:cNvSpPr/>
            <p:nvPr/>
          </p:nvSpPr>
          <p:spPr>
            <a:xfrm>
              <a:off x="2317182" y="4320334"/>
              <a:ext cx="174362" cy="246899"/>
            </a:xfrm>
            <a:custGeom>
              <a:rect b="b" l="l" r="r" t="t"/>
              <a:pathLst>
                <a:path extrusionOk="0" h="7444" w="5257">
                  <a:moveTo>
                    <a:pt x="4724" y="533"/>
                  </a:moveTo>
                  <a:lnTo>
                    <a:pt x="4724" y="4832"/>
                  </a:lnTo>
                  <a:lnTo>
                    <a:pt x="2894" y="6562"/>
                  </a:lnTo>
                  <a:lnTo>
                    <a:pt x="2894" y="3448"/>
                  </a:lnTo>
                  <a:cubicBezTo>
                    <a:pt x="2894" y="3301"/>
                    <a:pt x="2774" y="3182"/>
                    <a:pt x="2628" y="3182"/>
                  </a:cubicBezTo>
                  <a:cubicBezTo>
                    <a:pt x="2481" y="3182"/>
                    <a:pt x="2362" y="3301"/>
                    <a:pt x="2362" y="3448"/>
                  </a:cubicBezTo>
                  <a:lnTo>
                    <a:pt x="2362" y="6562"/>
                  </a:lnTo>
                  <a:lnTo>
                    <a:pt x="531" y="4832"/>
                  </a:lnTo>
                  <a:lnTo>
                    <a:pt x="531" y="533"/>
                  </a:lnTo>
                  <a:lnTo>
                    <a:pt x="2362" y="533"/>
                  </a:lnTo>
                  <a:lnTo>
                    <a:pt x="2362" y="1675"/>
                  </a:lnTo>
                  <a:cubicBezTo>
                    <a:pt x="2362" y="1822"/>
                    <a:pt x="2481" y="1941"/>
                    <a:pt x="2628" y="1941"/>
                  </a:cubicBezTo>
                  <a:cubicBezTo>
                    <a:pt x="2774" y="1941"/>
                    <a:pt x="2894" y="1822"/>
                    <a:pt x="2894" y="1675"/>
                  </a:cubicBezTo>
                  <a:lnTo>
                    <a:pt x="2894" y="533"/>
                  </a:lnTo>
                  <a:close/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lnTo>
                    <a:pt x="0" y="4946"/>
                  </a:lnTo>
                  <a:cubicBezTo>
                    <a:pt x="0" y="5018"/>
                    <a:pt x="30" y="5088"/>
                    <a:pt x="83" y="5139"/>
                  </a:cubicBezTo>
                  <a:lnTo>
                    <a:pt x="2445" y="7371"/>
                  </a:lnTo>
                  <a:cubicBezTo>
                    <a:pt x="2496" y="7420"/>
                    <a:pt x="2562" y="7444"/>
                    <a:pt x="2628" y="7444"/>
                  </a:cubicBezTo>
                  <a:cubicBezTo>
                    <a:pt x="2693" y="7444"/>
                    <a:pt x="2759" y="7420"/>
                    <a:pt x="2810" y="7371"/>
                  </a:cubicBezTo>
                  <a:lnTo>
                    <a:pt x="5173" y="5139"/>
                  </a:lnTo>
                  <a:cubicBezTo>
                    <a:pt x="5226" y="5088"/>
                    <a:pt x="5256" y="5018"/>
                    <a:pt x="5256" y="4946"/>
                  </a:cubicBezTo>
                  <a:lnTo>
                    <a:pt x="5256" y="267"/>
                  </a:lnTo>
                  <a:cubicBezTo>
                    <a:pt x="5256" y="120"/>
                    <a:pt x="5137" y="1"/>
                    <a:pt x="49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06" name="Google Shape;1806;p52"/>
          <p:cNvSpPr txBox="1"/>
          <p:nvPr/>
        </p:nvSpPr>
        <p:spPr>
          <a:xfrm>
            <a:off x="1902325" y="1940225"/>
            <a:ext cx="5577300" cy="9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Usually when we do a </a:t>
            </a:r>
            <a:r>
              <a:rPr b="1" lang="en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POST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or </a:t>
            </a:r>
            <a:r>
              <a:rPr b="1" lang="en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PUT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requests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that 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submit JSON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data 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to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an application or 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API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the 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server responds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with a 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JSON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that 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represents the new or updated object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 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0" name="Shape 1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1" name="Google Shape;1811;p53"/>
          <p:cNvSpPr txBox="1"/>
          <p:nvPr>
            <p:ph type="title"/>
          </p:nvPr>
        </p:nvSpPr>
        <p:spPr>
          <a:xfrm>
            <a:off x="720000" y="3631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Detecting prototype pollution without polluted property reflection</a:t>
            </a:r>
            <a:endParaRPr sz="3100"/>
          </a:p>
        </p:txBody>
      </p:sp>
      <p:pic>
        <p:nvPicPr>
          <p:cNvPr id="1812" name="Google Shape;1812;p53"/>
          <p:cNvPicPr preferRelativeResize="0"/>
          <p:nvPr/>
        </p:nvPicPr>
        <p:blipFill rotWithShape="1">
          <a:blip r:embed="rId3">
            <a:alphaModFix/>
          </a:blip>
          <a:srcRect b="0" l="22009" r="18455" t="0"/>
          <a:stretch/>
        </p:blipFill>
        <p:spPr>
          <a:xfrm rot="1203247">
            <a:off x="7912229" y="3946308"/>
            <a:ext cx="903665" cy="853810"/>
          </a:xfrm>
          <a:prstGeom prst="rect">
            <a:avLst/>
          </a:prstGeom>
          <a:noFill/>
          <a:ln>
            <a:noFill/>
          </a:ln>
        </p:spPr>
      </p:pic>
      <p:sp>
        <p:nvSpPr>
          <p:cNvPr id="1813" name="Google Shape;1813;p53"/>
          <p:cNvSpPr txBox="1"/>
          <p:nvPr/>
        </p:nvSpPr>
        <p:spPr>
          <a:xfrm>
            <a:off x="756000" y="2104625"/>
            <a:ext cx="7169100" cy="2766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We can try to override: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914400" rtl="0" algn="just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AutoNum type="arabicPeriod"/>
            </a:pP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Status code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914400" rtl="0" algn="just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AutoNum type="arabicPeriod"/>
            </a:pP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JSON spaces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914400" rtl="0" algn="just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AutoNum type="arabicPeriod"/>
            </a:pP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Charset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These 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injections produce a consistent and distinctive change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 server                          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behaviour when successful.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14" name="Google Shape;1814;p53"/>
          <p:cNvSpPr/>
          <p:nvPr/>
        </p:nvSpPr>
        <p:spPr>
          <a:xfrm rot="5400000">
            <a:off x="55122" y="246630"/>
            <a:ext cx="956100" cy="828600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733C9B">
              <a:alpha val="33020"/>
            </a:srgbClr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15" name="Google Shape;1815;p53"/>
          <p:cNvGrpSpPr/>
          <p:nvPr/>
        </p:nvGrpSpPr>
        <p:grpSpPr>
          <a:xfrm>
            <a:off x="296432" y="441508"/>
            <a:ext cx="534368" cy="536674"/>
            <a:chOff x="1923053" y="4001992"/>
            <a:chExt cx="599403" cy="601990"/>
          </a:xfrm>
        </p:grpSpPr>
        <p:sp>
          <p:nvSpPr>
            <p:cNvPr id="1816" name="Google Shape;1816;p53"/>
            <p:cNvSpPr/>
            <p:nvPr/>
          </p:nvSpPr>
          <p:spPr>
            <a:xfrm>
              <a:off x="2249886" y="4061694"/>
              <a:ext cx="17678" cy="17678"/>
            </a:xfrm>
            <a:custGeom>
              <a:rect b="b" l="l" r="r" t="t"/>
              <a:pathLst>
                <a:path extrusionOk="0" h="533" w="533">
                  <a:moveTo>
                    <a:pt x="265" y="1"/>
                  </a:moveTo>
                  <a:cubicBezTo>
                    <a:pt x="196" y="1"/>
                    <a:pt x="128" y="29"/>
                    <a:pt x="78" y="79"/>
                  </a:cubicBezTo>
                  <a:cubicBezTo>
                    <a:pt x="28" y="128"/>
                    <a:pt x="0" y="197"/>
                    <a:pt x="0" y="267"/>
                  </a:cubicBezTo>
                  <a:cubicBezTo>
                    <a:pt x="0" y="337"/>
                    <a:pt x="28" y="405"/>
                    <a:pt x="78" y="455"/>
                  </a:cubicBezTo>
                  <a:cubicBezTo>
                    <a:pt x="128" y="505"/>
                    <a:pt x="196" y="533"/>
                    <a:pt x="265" y="533"/>
                  </a:cubicBezTo>
                  <a:cubicBezTo>
                    <a:pt x="336" y="533"/>
                    <a:pt x="405" y="505"/>
                    <a:pt x="454" y="455"/>
                  </a:cubicBezTo>
                  <a:cubicBezTo>
                    <a:pt x="503" y="405"/>
                    <a:pt x="532" y="336"/>
                    <a:pt x="532" y="267"/>
                  </a:cubicBezTo>
                  <a:cubicBezTo>
                    <a:pt x="532" y="197"/>
                    <a:pt x="503" y="129"/>
                    <a:pt x="454" y="79"/>
                  </a:cubicBezTo>
                  <a:cubicBezTo>
                    <a:pt x="405" y="29"/>
                    <a:pt x="336" y="1"/>
                    <a:pt x="2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7" name="Google Shape;1817;p53"/>
            <p:cNvSpPr/>
            <p:nvPr/>
          </p:nvSpPr>
          <p:spPr>
            <a:xfrm>
              <a:off x="2290682" y="4061694"/>
              <a:ext cx="17678" cy="17678"/>
            </a:xfrm>
            <a:custGeom>
              <a:rect b="b" l="l" r="r" t="t"/>
              <a:pathLst>
                <a:path extrusionOk="0" h="533" w="533">
                  <a:moveTo>
                    <a:pt x="266" y="1"/>
                  </a:moveTo>
                  <a:cubicBezTo>
                    <a:pt x="197" y="1"/>
                    <a:pt x="128" y="29"/>
                    <a:pt x="78" y="79"/>
                  </a:cubicBezTo>
                  <a:cubicBezTo>
                    <a:pt x="28" y="128"/>
                    <a:pt x="0" y="197"/>
                    <a:pt x="0" y="267"/>
                  </a:cubicBezTo>
                  <a:cubicBezTo>
                    <a:pt x="0" y="337"/>
                    <a:pt x="28" y="405"/>
                    <a:pt x="78" y="456"/>
                  </a:cubicBezTo>
                  <a:cubicBezTo>
                    <a:pt x="128" y="505"/>
                    <a:pt x="197" y="533"/>
                    <a:pt x="266" y="533"/>
                  </a:cubicBezTo>
                  <a:cubicBezTo>
                    <a:pt x="336" y="533"/>
                    <a:pt x="405" y="505"/>
                    <a:pt x="454" y="456"/>
                  </a:cubicBezTo>
                  <a:cubicBezTo>
                    <a:pt x="504" y="405"/>
                    <a:pt x="532" y="337"/>
                    <a:pt x="532" y="267"/>
                  </a:cubicBezTo>
                  <a:cubicBezTo>
                    <a:pt x="532" y="197"/>
                    <a:pt x="504" y="128"/>
                    <a:pt x="454" y="79"/>
                  </a:cubicBezTo>
                  <a:cubicBezTo>
                    <a:pt x="405" y="29"/>
                    <a:pt x="336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8" name="Google Shape;1818;p53"/>
            <p:cNvSpPr/>
            <p:nvPr/>
          </p:nvSpPr>
          <p:spPr>
            <a:xfrm>
              <a:off x="2331478" y="4061694"/>
              <a:ext cx="17678" cy="17678"/>
            </a:xfrm>
            <a:custGeom>
              <a:rect b="b" l="l" r="r" t="t"/>
              <a:pathLst>
                <a:path extrusionOk="0" h="533" w="533">
                  <a:moveTo>
                    <a:pt x="266" y="1"/>
                  </a:moveTo>
                  <a:cubicBezTo>
                    <a:pt x="197" y="1"/>
                    <a:pt x="128" y="29"/>
                    <a:pt x="78" y="79"/>
                  </a:cubicBezTo>
                  <a:cubicBezTo>
                    <a:pt x="29" y="128"/>
                    <a:pt x="0" y="197"/>
                    <a:pt x="0" y="267"/>
                  </a:cubicBezTo>
                  <a:cubicBezTo>
                    <a:pt x="0" y="337"/>
                    <a:pt x="29" y="405"/>
                    <a:pt x="78" y="455"/>
                  </a:cubicBezTo>
                  <a:cubicBezTo>
                    <a:pt x="128" y="505"/>
                    <a:pt x="197" y="533"/>
                    <a:pt x="266" y="533"/>
                  </a:cubicBezTo>
                  <a:cubicBezTo>
                    <a:pt x="336" y="533"/>
                    <a:pt x="405" y="505"/>
                    <a:pt x="454" y="455"/>
                  </a:cubicBezTo>
                  <a:cubicBezTo>
                    <a:pt x="505" y="405"/>
                    <a:pt x="532" y="337"/>
                    <a:pt x="532" y="267"/>
                  </a:cubicBezTo>
                  <a:cubicBezTo>
                    <a:pt x="532" y="197"/>
                    <a:pt x="505" y="128"/>
                    <a:pt x="454" y="79"/>
                  </a:cubicBezTo>
                  <a:cubicBezTo>
                    <a:pt x="405" y="29"/>
                    <a:pt x="336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9" name="Google Shape;1819;p53"/>
            <p:cNvSpPr/>
            <p:nvPr/>
          </p:nvSpPr>
          <p:spPr>
            <a:xfrm>
              <a:off x="1965839" y="4044015"/>
              <a:ext cx="17645" cy="53068"/>
            </a:xfrm>
            <a:custGeom>
              <a:rect b="b" l="l" r="r" t="t"/>
              <a:pathLst>
                <a:path extrusionOk="0" h="1600" w="532">
                  <a:moveTo>
                    <a:pt x="265" y="1"/>
                  </a:moveTo>
                  <a:cubicBezTo>
                    <a:pt x="118" y="1"/>
                    <a:pt x="0" y="120"/>
                    <a:pt x="0" y="267"/>
                  </a:cubicBezTo>
                  <a:lnTo>
                    <a:pt x="0" y="1334"/>
                  </a:lnTo>
                  <a:cubicBezTo>
                    <a:pt x="0" y="1480"/>
                    <a:pt x="119" y="1599"/>
                    <a:pt x="265" y="1599"/>
                  </a:cubicBezTo>
                  <a:cubicBezTo>
                    <a:pt x="413" y="1599"/>
                    <a:pt x="531" y="1480"/>
                    <a:pt x="531" y="1334"/>
                  </a:cubicBezTo>
                  <a:lnTo>
                    <a:pt x="531" y="267"/>
                  </a:lnTo>
                  <a:cubicBezTo>
                    <a:pt x="531" y="120"/>
                    <a:pt x="413" y="1"/>
                    <a:pt x="2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0" name="Google Shape;1820;p53"/>
            <p:cNvSpPr/>
            <p:nvPr/>
          </p:nvSpPr>
          <p:spPr>
            <a:xfrm>
              <a:off x="1998244" y="4044015"/>
              <a:ext cx="17678" cy="53068"/>
            </a:xfrm>
            <a:custGeom>
              <a:rect b="b" l="l" r="r" t="t"/>
              <a:pathLst>
                <a:path extrusionOk="0" h="1600" w="533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lnTo>
                    <a:pt x="1" y="1334"/>
                  </a:lnTo>
                  <a:cubicBezTo>
                    <a:pt x="1" y="1480"/>
                    <a:pt x="120" y="1599"/>
                    <a:pt x="267" y="1599"/>
                  </a:cubicBezTo>
                  <a:cubicBezTo>
                    <a:pt x="414" y="1599"/>
                    <a:pt x="533" y="1480"/>
                    <a:pt x="533" y="1334"/>
                  </a:cubicBezTo>
                  <a:lnTo>
                    <a:pt x="533" y="267"/>
                  </a:lnTo>
                  <a:cubicBezTo>
                    <a:pt x="533" y="120"/>
                    <a:pt x="414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1" name="Google Shape;1821;p53"/>
            <p:cNvSpPr/>
            <p:nvPr/>
          </p:nvSpPr>
          <p:spPr>
            <a:xfrm>
              <a:off x="2030715" y="4044015"/>
              <a:ext cx="17678" cy="53068"/>
            </a:xfrm>
            <a:custGeom>
              <a:rect b="b" l="l" r="r" t="t"/>
              <a:pathLst>
                <a:path extrusionOk="0" h="1600" w="533"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lnTo>
                    <a:pt x="0" y="1334"/>
                  </a:lnTo>
                  <a:cubicBezTo>
                    <a:pt x="0" y="1480"/>
                    <a:pt x="119" y="1599"/>
                    <a:pt x="266" y="1599"/>
                  </a:cubicBezTo>
                  <a:cubicBezTo>
                    <a:pt x="413" y="1599"/>
                    <a:pt x="532" y="1480"/>
                    <a:pt x="532" y="1334"/>
                  </a:cubicBezTo>
                  <a:lnTo>
                    <a:pt x="532" y="267"/>
                  </a:lnTo>
                  <a:cubicBezTo>
                    <a:pt x="532" y="120"/>
                    <a:pt x="413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2" name="Google Shape;1822;p53"/>
            <p:cNvSpPr/>
            <p:nvPr/>
          </p:nvSpPr>
          <p:spPr>
            <a:xfrm>
              <a:off x="2063119" y="4044015"/>
              <a:ext cx="17678" cy="53068"/>
            </a:xfrm>
            <a:custGeom>
              <a:rect b="b" l="l" r="r" t="t"/>
              <a:pathLst>
                <a:path extrusionOk="0" h="1600" w="533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lnTo>
                    <a:pt x="1" y="1334"/>
                  </a:lnTo>
                  <a:cubicBezTo>
                    <a:pt x="1" y="1480"/>
                    <a:pt x="120" y="1599"/>
                    <a:pt x="267" y="1599"/>
                  </a:cubicBezTo>
                  <a:cubicBezTo>
                    <a:pt x="413" y="1599"/>
                    <a:pt x="533" y="1480"/>
                    <a:pt x="533" y="1334"/>
                  </a:cubicBezTo>
                  <a:lnTo>
                    <a:pt x="533" y="267"/>
                  </a:lnTo>
                  <a:cubicBezTo>
                    <a:pt x="533" y="120"/>
                    <a:pt x="413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3" name="Google Shape;1823;p53"/>
            <p:cNvSpPr/>
            <p:nvPr/>
          </p:nvSpPr>
          <p:spPr>
            <a:xfrm>
              <a:off x="2249886" y="4181130"/>
              <a:ext cx="17678" cy="17678"/>
            </a:xfrm>
            <a:custGeom>
              <a:rect b="b" l="l" r="r" t="t"/>
              <a:pathLst>
                <a:path extrusionOk="0" h="533" w="533">
                  <a:moveTo>
                    <a:pt x="265" y="0"/>
                  </a:moveTo>
                  <a:cubicBezTo>
                    <a:pt x="196" y="0"/>
                    <a:pt x="128" y="29"/>
                    <a:pt x="78" y="79"/>
                  </a:cubicBezTo>
                  <a:cubicBezTo>
                    <a:pt x="28" y="128"/>
                    <a:pt x="0" y="197"/>
                    <a:pt x="0" y="266"/>
                  </a:cubicBezTo>
                  <a:cubicBezTo>
                    <a:pt x="0" y="337"/>
                    <a:pt x="28" y="405"/>
                    <a:pt x="78" y="454"/>
                  </a:cubicBezTo>
                  <a:cubicBezTo>
                    <a:pt x="128" y="505"/>
                    <a:pt x="196" y="532"/>
                    <a:pt x="265" y="532"/>
                  </a:cubicBezTo>
                  <a:cubicBezTo>
                    <a:pt x="336" y="532"/>
                    <a:pt x="405" y="505"/>
                    <a:pt x="454" y="454"/>
                  </a:cubicBezTo>
                  <a:cubicBezTo>
                    <a:pt x="503" y="405"/>
                    <a:pt x="532" y="337"/>
                    <a:pt x="532" y="266"/>
                  </a:cubicBezTo>
                  <a:cubicBezTo>
                    <a:pt x="532" y="197"/>
                    <a:pt x="503" y="129"/>
                    <a:pt x="454" y="79"/>
                  </a:cubicBezTo>
                  <a:cubicBezTo>
                    <a:pt x="405" y="29"/>
                    <a:pt x="336" y="0"/>
                    <a:pt x="2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4" name="Google Shape;1824;p53"/>
            <p:cNvSpPr/>
            <p:nvPr/>
          </p:nvSpPr>
          <p:spPr>
            <a:xfrm>
              <a:off x="2290682" y="4181130"/>
              <a:ext cx="17678" cy="17678"/>
            </a:xfrm>
            <a:custGeom>
              <a:rect b="b" l="l" r="r" t="t"/>
              <a:pathLst>
                <a:path extrusionOk="0" h="533" w="533">
                  <a:moveTo>
                    <a:pt x="266" y="0"/>
                  </a:moveTo>
                  <a:cubicBezTo>
                    <a:pt x="197" y="0"/>
                    <a:pt x="128" y="29"/>
                    <a:pt x="78" y="79"/>
                  </a:cubicBezTo>
                  <a:cubicBezTo>
                    <a:pt x="28" y="128"/>
                    <a:pt x="0" y="197"/>
                    <a:pt x="0" y="266"/>
                  </a:cubicBezTo>
                  <a:cubicBezTo>
                    <a:pt x="0" y="337"/>
                    <a:pt x="28" y="405"/>
                    <a:pt x="78" y="454"/>
                  </a:cubicBezTo>
                  <a:cubicBezTo>
                    <a:pt x="128" y="505"/>
                    <a:pt x="196" y="532"/>
                    <a:pt x="266" y="532"/>
                  </a:cubicBezTo>
                  <a:cubicBezTo>
                    <a:pt x="336" y="532"/>
                    <a:pt x="405" y="505"/>
                    <a:pt x="454" y="454"/>
                  </a:cubicBezTo>
                  <a:cubicBezTo>
                    <a:pt x="504" y="405"/>
                    <a:pt x="532" y="337"/>
                    <a:pt x="532" y="266"/>
                  </a:cubicBezTo>
                  <a:cubicBezTo>
                    <a:pt x="532" y="197"/>
                    <a:pt x="504" y="129"/>
                    <a:pt x="454" y="79"/>
                  </a:cubicBezTo>
                  <a:cubicBezTo>
                    <a:pt x="405" y="29"/>
                    <a:pt x="336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5" name="Google Shape;1825;p53"/>
            <p:cNvSpPr/>
            <p:nvPr/>
          </p:nvSpPr>
          <p:spPr>
            <a:xfrm>
              <a:off x="2331478" y="4181130"/>
              <a:ext cx="17678" cy="17678"/>
            </a:xfrm>
            <a:custGeom>
              <a:rect b="b" l="l" r="r" t="t"/>
              <a:pathLst>
                <a:path extrusionOk="0" h="533" w="533">
                  <a:moveTo>
                    <a:pt x="266" y="0"/>
                  </a:moveTo>
                  <a:cubicBezTo>
                    <a:pt x="197" y="0"/>
                    <a:pt x="128" y="29"/>
                    <a:pt x="78" y="79"/>
                  </a:cubicBezTo>
                  <a:cubicBezTo>
                    <a:pt x="29" y="128"/>
                    <a:pt x="0" y="197"/>
                    <a:pt x="0" y="266"/>
                  </a:cubicBezTo>
                  <a:cubicBezTo>
                    <a:pt x="0" y="336"/>
                    <a:pt x="29" y="405"/>
                    <a:pt x="78" y="455"/>
                  </a:cubicBezTo>
                  <a:cubicBezTo>
                    <a:pt x="128" y="505"/>
                    <a:pt x="197" y="532"/>
                    <a:pt x="266" y="532"/>
                  </a:cubicBezTo>
                  <a:cubicBezTo>
                    <a:pt x="336" y="532"/>
                    <a:pt x="405" y="505"/>
                    <a:pt x="454" y="455"/>
                  </a:cubicBezTo>
                  <a:cubicBezTo>
                    <a:pt x="505" y="405"/>
                    <a:pt x="532" y="336"/>
                    <a:pt x="532" y="266"/>
                  </a:cubicBezTo>
                  <a:cubicBezTo>
                    <a:pt x="532" y="197"/>
                    <a:pt x="505" y="129"/>
                    <a:pt x="454" y="79"/>
                  </a:cubicBezTo>
                  <a:cubicBezTo>
                    <a:pt x="405" y="29"/>
                    <a:pt x="336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6" name="Google Shape;1826;p53"/>
            <p:cNvSpPr/>
            <p:nvPr/>
          </p:nvSpPr>
          <p:spPr>
            <a:xfrm>
              <a:off x="1965839" y="4163452"/>
              <a:ext cx="17645" cy="53068"/>
            </a:xfrm>
            <a:custGeom>
              <a:rect b="b" l="l" r="r" t="t"/>
              <a:pathLst>
                <a:path extrusionOk="0" h="1600" w="532">
                  <a:moveTo>
                    <a:pt x="265" y="1"/>
                  </a:moveTo>
                  <a:cubicBezTo>
                    <a:pt x="118" y="1"/>
                    <a:pt x="0" y="120"/>
                    <a:pt x="0" y="267"/>
                  </a:cubicBezTo>
                  <a:lnTo>
                    <a:pt x="0" y="1333"/>
                  </a:lnTo>
                  <a:cubicBezTo>
                    <a:pt x="0" y="1480"/>
                    <a:pt x="119" y="1599"/>
                    <a:pt x="265" y="1599"/>
                  </a:cubicBezTo>
                  <a:cubicBezTo>
                    <a:pt x="413" y="1599"/>
                    <a:pt x="531" y="1480"/>
                    <a:pt x="531" y="1333"/>
                  </a:cubicBezTo>
                  <a:lnTo>
                    <a:pt x="531" y="267"/>
                  </a:lnTo>
                  <a:cubicBezTo>
                    <a:pt x="531" y="120"/>
                    <a:pt x="413" y="1"/>
                    <a:pt x="2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7" name="Google Shape;1827;p53"/>
            <p:cNvSpPr/>
            <p:nvPr/>
          </p:nvSpPr>
          <p:spPr>
            <a:xfrm>
              <a:off x="1998244" y="4163452"/>
              <a:ext cx="17678" cy="53068"/>
            </a:xfrm>
            <a:custGeom>
              <a:rect b="b" l="l" r="r" t="t"/>
              <a:pathLst>
                <a:path extrusionOk="0" h="1600" w="533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lnTo>
                    <a:pt x="1" y="1333"/>
                  </a:lnTo>
                  <a:cubicBezTo>
                    <a:pt x="1" y="1480"/>
                    <a:pt x="120" y="1599"/>
                    <a:pt x="267" y="1599"/>
                  </a:cubicBezTo>
                  <a:cubicBezTo>
                    <a:pt x="414" y="1599"/>
                    <a:pt x="533" y="1480"/>
                    <a:pt x="533" y="1333"/>
                  </a:cubicBezTo>
                  <a:lnTo>
                    <a:pt x="533" y="267"/>
                  </a:lnTo>
                  <a:cubicBezTo>
                    <a:pt x="533" y="120"/>
                    <a:pt x="414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8" name="Google Shape;1828;p53"/>
            <p:cNvSpPr/>
            <p:nvPr/>
          </p:nvSpPr>
          <p:spPr>
            <a:xfrm>
              <a:off x="2030715" y="4163452"/>
              <a:ext cx="17678" cy="53068"/>
            </a:xfrm>
            <a:custGeom>
              <a:rect b="b" l="l" r="r" t="t"/>
              <a:pathLst>
                <a:path extrusionOk="0" h="1600" w="533"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lnTo>
                    <a:pt x="0" y="1333"/>
                  </a:lnTo>
                  <a:cubicBezTo>
                    <a:pt x="0" y="1480"/>
                    <a:pt x="119" y="1599"/>
                    <a:pt x="266" y="1599"/>
                  </a:cubicBezTo>
                  <a:cubicBezTo>
                    <a:pt x="413" y="1599"/>
                    <a:pt x="532" y="1480"/>
                    <a:pt x="532" y="1333"/>
                  </a:cubicBezTo>
                  <a:lnTo>
                    <a:pt x="532" y="267"/>
                  </a:lnTo>
                  <a:cubicBezTo>
                    <a:pt x="532" y="120"/>
                    <a:pt x="413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9" name="Google Shape;1829;p53"/>
            <p:cNvSpPr/>
            <p:nvPr/>
          </p:nvSpPr>
          <p:spPr>
            <a:xfrm>
              <a:off x="2063119" y="4163452"/>
              <a:ext cx="17678" cy="53068"/>
            </a:xfrm>
            <a:custGeom>
              <a:rect b="b" l="l" r="r" t="t"/>
              <a:pathLst>
                <a:path extrusionOk="0" h="1600" w="533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lnTo>
                    <a:pt x="1" y="1333"/>
                  </a:lnTo>
                  <a:cubicBezTo>
                    <a:pt x="1" y="1480"/>
                    <a:pt x="120" y="1599"/>
                    <a:pt x="267" y="1599"/>
                  </a:cubicBezTo>
                  <a:cubicBezTo>
                    <a:pt x="413" y="1599"/>
                    <a:pt x="533" y="1480"/>
                    <a:pt x="533" y="1333"/>
                  </a:cubicBezTo>
                  <a:lnTo>
                    <a:pt x="533" y="267"/>
                  </a:lnTo>
                  <a:cubicBezTo>
                    <a:pt x="533" y="120"/>
                    <a:pt x="413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0" name="Google Shape;1830;p53"/>
            <p:cNvSpPr/>
            <p:nvPr/>
          </p:nvSpPr>
          <p:spPr>
            <a:xfrm>
              <a:off x="2249886" y="4300599"/>
              <a:ext cx="17678" cy="17645"/>
            </a:xfrm>
            <a:custGeom>
              <a:rect b="b" l="l" r="r" t="t"/>
              <a:pathLst>
                <a:path extrusionOk="0" h="532" w="533">
                  <a:moveTo>
                    <a:pt x="265" y="0"/>
                  </a:moveTo>
                  <a:cubicBezTo>
                    <a:pt x="195" y="0"/>
                    <a:pt x="128" y="28"/>
                    <a:pt x="78" y="77"/>
                  </a:cubicBezTo>
                  <a:cubicBezTo>
                    <a:pt x="28" y="128"/>
                    <a:pt x="0" y="195"/>
                    <a:pt x="0" y="265"/>
                  </a:cubicBezTo>
                  <a:cubicBezTo>
                    <a:pt x="0" y="335"/>
                    <a:pt x="28" y="404"/>
                    <a:pt x="78" y="453"/>
                  </a:cubicBezTo>
                  <a:cubicBezTo>
                    <a:pt x="128" y="503"/>
                    <a:pt x="196" y="531"/>
                    <a:pt x="265" y="531"/>
                  </a:cubicBezTo>
                  <a:cubicBezTo>
                    <a:pt x="336" y="531"/>
                    <a:pt x="405" y="502"/>
                    <a:pt x="454" y="453"/>
                  </a:cubicBezTo>
                  <a:cubicBezTo>
                    <a:pt x="503" y="404"/>
                    <a:pt x="532" y="335"/>
                    <a:pt x="532" y="265"/>
                  </a:cubicBezTo>
                  <a:cubicBezTo>
                    <a:pt x="532" y="195"/>
                    <a:pt x="503" y="128"/>
                    <a:pt x="454" y="77"/>
                  </a:cubicBezTo>
                  <a:cubicBezTo>
                    <a:pt x="405" y="28"/>
                    <a:pt x="336" y="0"/>
                    <a:pt x="2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1" name="Google Shape;1831;p53"/>
            <p:cNvSpPr/>
            <p:nvPr/>
          </p:nvSpPr>
          <p:spPr>
            <a:xfrm>
              <a:off x="1965839" y="4282888"/>
              <a:ext cx="17645" cy="53068"/>
            </a:xfrm>
            <a:custGeom>
              <a:rect b="b" l="l" r="r" t="t"/>
              <a:pathLst>
                <a:path extrusionOk="0" h="1600" w="532">
                  <a:moveTo>
                    <a:pt x="265" y="0"/>
                  </a:moveTo>
                  <a:cubicBezTo>
                    <a:pt x="118" y="0"/>
                    <a:pt x="0" y="119"/>
                    <a:pt x="0" y="266"/>
                  </a:cubicBezTo>
                  <a:lnTo>
                    <a:pt x="0" y="1333"/>
                  </a:lnTo>
                  <a:cubicBezTo>
                    <a:pt x="0" y="1480"/>
                    <a:pt x="119" y="1599"/>
                    <a:pt x="265" y="1599"/>
                  </a:cubicBezTo>
                  <a:cubicBezTo>
                    <a:pt x="413" y="1599"/>
                    <a:pt x="531" y="1480"/>
                    <a:pt x="531" y="1333"/>
                  </a:cubicBezTo>
                  <a:lnTo>
                    <a:pt x="531" y="266"/>
                  </a:lnTo>
                  <a:cubicBezTo>
                    <a:pt x="531" y="119"/>
                    <a:pt x="413" y="0"/>
                    <a:pt x="2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2" name="Google Shape;1832;p53"/>
            <p:cNvSpPr/>
            <p:nvPr/>
          </p:nvSpPr>
          <p:spPr>
            <a:xfrm>
              <a:off x="1998244" y="4282888"/>
              <a:ext cx="17678" cy="53068"/>
            </a:xfrm>
            <a:custGeom>
              <a:rect b="b" l="l" r="r" t="t"/>
              <a:pathLst>
                <a:path extrusionOk="0" h="1600" w="533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lnTo>
                    <a:pt x="1" y="1333"/>
                  </a:lnTo>
                  <a:cubicBezTo>
                    <a:pt x="1" y="1480"/>
                    <a:pt x="120" y="1599"/>
                    <a:pt x="267" y="1599"/>
                  </a:cubicBezTo>
                  <a:cubicBezTo>
                    <a:pt x="414" y="1599"/>
                    <a:pt x="533" y="1480"/>
                    <a:pt x="533" y="1333"/>
                  </a:cubicBezTo>
                  <a:lnTo>
                    <a:pt x="533" y="266"/>
                  </a:lnTo>
                  <a:cubicBezTo>
                    <a:pt x="533" y="119"/>
                    <a:pt x="414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3" name="Google Shape;1833;p53"/>
            <p:cNvSpPr/>
            <p:nvPr/>
          </p:nvSpPr>
          <p:spPr>
            <a:xfrm>
              <a:off x="2030715" y="4282888"/>
              <a:ext cx="17678" cy="53068"/>
            </a:xfrm>
            <a:custGeom>
              <a:rect b="b" l="l" r="r" t="t"/>
              <a:pathLst>
                <a:path extrusionOk="0" h="1600" w="533">
                  <a:moveTo>
                    <a:pt x="266" y="0"/>
                  </a:moveTo>
                  <a:cubicBezTo>
                    <a:pt x="119" y="0"/>
                    <a:pt x="0" y="119"/>
                    <a:pt x="0" y="266"/>
                  </a:cubicBezTo>
                  <a:lnTo>
                    <a:pt x="0" y="1333"/>
                  </a:lnTo>
                  <a:cubicBezTo>
                    <a:pt x="0" y="1480"/>
                    <a:pt x="119" y="1599"/>
                    <a:pt x="266" y="1599"/>
                  </a:cubicBezTo>
                  <a:cubicBezTo>
                    <a:pt x="413" y="1599"/>
                    <a:pt x="532" y="1480"/>
                    <a:pt x="532" y="1333"/>
                  </a:cubicBezTo>
                  <a:lnTo>
                    <a:pt x="532" y="266"/>
                  </a:lnTo>
                  <a:cubicBezTo>
                    <a:pt x="532" y="119"/>
                    <a:pt x="413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4" name="Google Shape;1834;p53"/>
            <p:cNvSpPr/>
            <p:nvPr/>
          </p:nvSpPr>
          <p:spPr>
            <a:xfrm>
              <a:off x="2063119" y="4282888"/>
              <a:ext cx="17678" cy="53068"/>
            </a:xfrm>
            <a:custGeom>
              <a:rect b="b" l="l" r="r" t="t"/>
              <a:pathLst>
                <a:path extrusionOk="0" h="1600" w="533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lnTo>
                    <a:pt x="1" y="1333"/>
                  </a:lnTo>
                  <a:cubicBezTo>
                    <a:pt x="1" y="1480"/>
                    <a:pt x="120" y="1599"/>
                    <a:pt x="267" y="1599"/>
                  </a:cubicBezTo>
                  <a:cubicBezTo>
                    <a:pt x="413" y="1599"/>
                    <a:pt x="533" y="1480"/>
                    <a:pt x="533" y="1333"/>
                  </a:cubicBezTo>
                  <a:lnTo>
                    <a:pt x="533" y="266"/>
                  </a:lnTo>
                  <a:cubicBezTo>
                    <a:pt x="533" y="119"/>
                    <a:pt x="413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5" name="Google Shape;1835;p53"/>
            <p:cNvSpPr/>
            <p:nvPr/>
          </p:nvSpPr>
          <p:spPr>
            <a:xfrm>
              <a:off x="2249886" y="4420035"/>
              <a:ext cx="17678" cy="17645"/>
            </a:xfrm>
            <a:custGeom>
              <a:rect b="b" l="l" r="r" t="t"/>
              <a:pathLst>
                <a:path extrusionOk="0" h="532" w="533">
                  <a:moveTo>
                    <a:pt x="265" y="0"/>
                  </a:moveTo>
                  <a:cubicBezTo>
                    <a:pt x="196" y="0"/>
                    <a:pt x="128" y="28"/>
                    <a:pt x="78" y="77"/>
                  </a:cubicBezTo>
                  <a:cubicBezTo>
                    <a:pt x="28" y="127"/>
                    <a:pt x="0" y="195"/>
                    <a:pt x="0" y="266"/>
                  </a:cubicBezTo>
                  <a:cubicBezTo>
                    <a:pt x="0" y="336"/>
                    <a:pt x="28" y="404"/>
                    <a:pt x="78" y="454"/>
                  </a:cubicBezTo>
                  <a:cubicBezTo>
                    <a:pt x="128" y="503"/>
                    <a:pt x="196" y="532"/>
                    <a:pt x="265" y="532"/>
                  </a:cubicBezTo>
                  <a:cubicBezTo>
                    <a:pt x="336" y="532"/>
                    <a:pt x="405" y="503"/>
                    <a:pt x="454" y="454"/>
                  </a:cubicBezTo>
                  <a:cubicBezTo>
                    <a:pt x="503" y="404"/>
                    <a:pt x="532" y="336"/>
                    <a:pt x="532" y="266"/>
                  </a:cubicBezTo>
                  <a:cubicBezTo>
                    <a:pt x="532" y="195"/>
                    <a:pt x="503" y="127"/>
                    <a:pt x="454" y="77"/>
                  </a:cubicBezTo>
                  <a:cubicBezTo>
                    <a:pt x="405" y="28"/>
                    <a:pt x="336" y="0"/>
                    <a:pt x="2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6" name="Google Shape;1836;p53"/>
            <p:cNvSpPr/>
            <p:nvPr/>
          </p:nvSpPr>
          <p:spPr>
            <a:xfrm>
              <a:off x="1965839" y="4402324"/>
              <a:ext cx="17645" cy="53035"/>
            </a:xfrm>
            <a:custGeom>
              <a:rect b="b" l="l" r="r" t="t"/>
              <a:pathLst>
                <a:path extrusionOk="0" h="1599" w="532">
                  <a:moveTo>
                    <a:pt x="265" y="0"/>
                  </a:moveTo>
                  <a:cubicBezTo>
                    <a:pt x="118" y="0"/>
                    <a:pt x="0" y="119"/>
                    <a:pt x="0" y="266"/>
                  </a:cubicBezTo>
                  <a:lnTo>
                    <a:pt x="0" y="1333"/>
                  </a:lnTo>
                  <a:cubicBezTo>
                    <a:pt x="0" y="1480"/>
                    <a:pt x="119" y="1599"/>
                    <a:pt x="265" y="1599"/>
                  </a:cubicBezTo>
                  <a:cubicBezTo>
                    <a:pt x="413" y="1599"/>
                    <a:pt x="531" y="1480"/>
                    <a:pt x="531" y="1333"/>
                  </a:cubicBezTo>
                  <a:lnTo>
                    <a:pt x="531" y="266"/>
                  </a:lnTo>
                  <a:cubicBezTo>
                    <a:pt x="531" y="119"/>
                    <a:pt x="413" y="0"/>
                    <a:pt x="2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7" name="Google Shape;1837;p53"/>
            <p:cNvSpPr/>
            <p:nvPr/>
          </p:nvSpPr>
          <p:spPr>
            <a:xfrm>
              <a:off x="1998244" y="4402324"/>
              <a:ext cx="17678" cy="53035"/>
            </a:xfrm>
            <a:custGeom>
              <a:rect b="b" l="l" r="r" t="t"/>
              <a:pathLst>
                <a:path extrusionOk="0" h="1599" w="533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lnTo>
                    <a:pt x="1" y="1333"/>
                  </a:lnTo>
                  <a:cubicBezTo>
                    <a:pt x="1" y="1480"/>
                    <a:pt x="120" y="1599"/>
                    <a:pt x="267" y="1599"/>
                  </a:cubicBezTo>
                  <a:cubicBezTo>
                    <a:pt x="414" y="1599"/>
                    <a:pt x="533" y="1480"/>
                    <a:pt x="533" y="1333"/>
                  </a:cubicBezTo>
                  <a:lnTo>
                    <a:pt x="533" y="266"/>
                  </a:lnTo>
                  <a:cubicBezTo>
                    <a:pt x="533" y="119"/>
                    <a:pt x="414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8" name="Google Shape;1838;p53"/>
            <p:cNvSpPr/>
            <p:nvPr/>
          </p:nvSpPr>
          <p:spPr>
            <a:xfrm>
              <a:off x="2030715" y="4402324"/>
              <a:ext cx="17678" cy="53035"/>
            </a:xfrm>
            <a:custGeom>
              <a:rect b="b" l="l" r="r" t="t"/>
              <a:pathLst>
                <a:path extrusionOk="0" h="1599" w="533">
                  <a:moveTo>
                    <a:pt x="266" y="0"/>
                  </a:moveTo>
                  <a:cubicBezTo>
                    <a:pt x="119" y="0"/>
                    <a:pt x="0" y="119"/>
                    <a:pt x="0" y="266"/>
                  </a:cubicBezTo>
                  <a:lnTo>
                    <a:pt x="0" y="1333"/>
                  </a:lnTo>
                  <a:cubicBezTo>
                    <a:pt x="0" y="1480"/>
                    <a:pt x="119" y="1599"/>
                    <a:pt x="266" y="1599"/>
                  </a:cubicBezTo>
                  <a:cubicBezTo>
                    <a:pt x="413" y="1599"/>
                    <a:pt x="532" y="1480"/>
                    <a:pt x="532" y="1333"/>
                  </a:cubicBezTo>
                  <a:lnTo>
                    <a:pt x="532" y="266"/>
                  </a:lnTo>
                  <a:cubicBezTo>
                    <a:pt x="532" y="119"/>
                    <a:pt x="413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9" name="Google Shape;1839;p53"/>
            <p:cNvSpPr/>
            <p:nvPr/>
          </p:nvSpPr>
          <p:spPr>
            <a:xfrm>
              <a:off x="2063119" y="4402324"/>
              <a:ext cx="17678" cy="53035"/>
            </a:xfrm>
            <a:custGeom>
              <a:rect b="b" l="l" r="r" t="t"/>
              <a:pathLst>
                <a:path extrusionOk="0" h="1599" w="533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lnTo>
                    <a:pt x="1" y="1333"/>
                  </a:lnTo>
                  <a:cubicBezTo>
                    <a:pt x="1" y="1480"/>
                    <a:pt x="120" y="1599"/>
                    <a:pt x="267" y="1599"/>
                  </a:cubicBezTo>
                  <a:cubicBezTo>
                    <a:pt x="413" y="1599"/>
                    <a:pt x="533" y="1480"/>
                    <a:pt x="533" y="1333"/>
                  </a:cubicBezTo>
                  <a:lnTo>
                    <a:pt x="533" y="266"/>
                  </a:lnTo>
                  <a:cubicBezTo>
                    <a:pt x="533" y="119"/>
                    <a:pt x="413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0" name="Google Shape;1840;p53"/>
            <p:cNvSpPr/>
            <p:nvPr/>
          </p:nvSpPr>
          <p:spPr>
            <a:xfrm>
              <a:off x="1923053" y="4001992"/>
              <a:ext cx="599403" cy="601990"/>
            </a:xfrm>
            <a:custGeom>
              <a:rect b="b" l="l" r="r" t="t"/>
              <a:pathLst>
                <a:path extrusionOk="0" h="18150" w="18072">
                  <a:moveTo>
                    <a:pt x="8465" y="3290"/>
                  </a:moveTo>
                  <a:lnTo>
                    <a:pt x="8465" y="3602"/>
                  </a:lnTo>
                  <a:lnTo>
                    <a:pt x="6018" y="3602"/>
                  </a:lnTo>
                  <a:lnTo>
                    <a:pt x="6018" y="3290"/>
                  </a:lnTo>
                  <a:close/>
                  <a:moveTo>
                    <a:pt x="13649" y="533"/>
                  </a:moveTo>
                  <a:cubicBezTo>
                    <a:pt x="13696" y="533"/>
                    <a:pt x="13738" y="573"/>
                    <a:pt x="13738" y="621"/>
                  </a:cubicBezTo>
                  <a:lnTo>
                    <a:pt x="13738" y="3513"/>
                  </a:lnTo>
                  <a:cubicBezTo>
                    <a:pt x="13738" y="3561"/>
                    <a:pt x="13696" y="3602"/>
                    <a:pt x="13649" y="3602"/>
                  </a:cubicBezTo>
                  <a:lnTo>
                    <a:pt x="8997" y="3602"/>
                  </a:lnTo>
                  <a:lnTo>
                    <a:pt x="8997" y="3202"/>
                  </a:lnTo>
                  <a:cubicBezTo>
                    <a:pt x="8997" y="2958"/>
                    <a:pt x="8798" y="2760"/>
                    <a:pt x="8554" y="2760"/>
                  </a:cubicBezTo>
                  <a:lnTo>
                    <a:pt x="5930" y="2760"/>
                  </a:lnTo>
                  <a:cubicBezTo>
                    <a:pt x="5686" y="2760"/>
                    <a:pt x="5487" y="2958"/>
                    <a:pt x="5487" y="3202"/>
                  </a:cubicBezTo>
                  <a:lnTo>
                    <a:pt x="5487" y="3602"/>
                  </a:lnTo>
                  <a:lnTo>
                    <a:pt x="621" y="3602"/>
                  </a:lnTo>
                  <a:cubicBezTo>
                    <a:pt x="573" y="3602"/>
                    <a:pt x="533" y="3561"/>
                    <a:pt x="533" y="3513"/>
                  </a:cubicBezTo>
                  <a:lnTo>
                    <a:pt x="533" y="621"/>
                  </a:lnTo>
                  <a:cubicBezTo>
                    <a:pt x="533" y="573"/>
                    <a:pt x="573" y="533"/>
                    <a:pt x="621" y="533"/>
                  </a:cubicBezTo>
                  <a:close/>
                  <a:moveTo>
                    <a:pt x="8465" y="6891"/>
                  </a:moveTo>
                  <a:lnTo>
                    <a:pt x="8465" y="7202"/>
                  </a:lnTo>
                  <a:lnTo>
                    <a:pt x="6018" y="7202"/>
                  </a:lnTo>
                  <a:lnTo>
                    <a:pt x="6018" y="6891"/>
                  </a:lnTo>
                  <a:close/>
                  <a:moveTo>
                    <a:pt x="13649" y="4133"/>
                  </a:moveTo>
                  <a:cubicBezTo>
                    <a:pt x="13696" y="4133"/>
                    <a:pt x="13738" y="4173"/>
                    <a:pt x="13738" y="4222"/>
                  </a:cubicBezTo>
                  <a:lnTo>
                    <a:pt x="13738" y="7114"/>
                  </a:lnTo>
                  <a:cubicBezTo>
                    <a:pt x="13738" y="7161"/>
                    <a:pt x="13696" y="7202"/>
                    <a:pt x="13649" y="7202"/>
                  </a:cubicBezTo>
                  <a:lnTo>
                    <a:pt x="8997" y="7202"/>
                  </a:lnTo>
                  <a:lnTo>
                    <a:pt x="8997" y="6803"/>
                  </a:lnTo>
                  <a:cubicBezTo>
                    <a:pt x="8997" y="6559"/>
                    <a:pt x="8798" y="6359"/>
                    <a:pt x="8554" y="6359"/>
                  </a:cubicBezTo>
                  <a:lnTo>
                    <a:pt x="5930" y="6359"/>
                  </a:lnTo>
                  <a:cubicBezTo>
                    <a:pt x="5686" y="6359"/>
                    <a:pt x="5487" y="6559"/>
                    <a:pt x="5487" y="6803"/>
                  </a:cubicBezTo>
                  <a:lnTo>
                    <a:pt x="5487" y="7202"/>
                  </a:lnTo>
                  <a:lnTo>
                    <a:pt x="621" y="7202"/>
                  </a:lnTo>
                  <a:cubicBezTo>
                    <a:pt x="573" y="7202"/>
                    <a:pt x="533" y="7161"/>
                    <a:pt x="533" y="7114"/>
                  </a:cubicBezTo>
                  <a:lnTo>
                    <a:pt x="533" y="4222"/>
                  </a:lnTo>
                  <a:cubicBezTo>
                    <a:pt x="533" y="4173"/>
                    <a:pt x="573" y="4133"/>
                    <a:pt x="621" y="4133"/>
                  </a:cubicBezTo>
                  <a:close/>
                  <a:moveTo>
                    <a:pt x="8465" y="10493"/>
                  </a:moveTo>
                  <a:lnTo>
                    <a:pt x="8465" y="10803"/>
                  </a:lnTo>
                  <a:lnTo>
                    <a:pt x="6018" y="10803"/>
                  </a:lnTo>
                  <a:lnTo>
                    <a:pt x="6018" y="10493"/>
                  </a:lnTo>
                  <a:close/>
                  <a:moveTo>
                    <a:pt x="13649" y="7734"/>
                  </a:moveTo>
                  <a:cubicBezTo>
                    <a:pt x="13696" y="7734"/>
                    <a:pt x="13738" y="7774"/>
                    <a:pt x="13738" y="7823"/>
                  </a:cubicBezTo>
                  <a:lnTo>
                    <a:pt x="13738" y="8667"/>
                  </a:lnTo>
                  <a:lnTo>
                    <a:pt x="11682" y="8667"/>
                  </a:lnTo>
                  <a:cubicBezTo>
                    <a:pt x="11278" y="8667"/>
                    <a:pt x="10950" y="8995"/>
                    <a:pt x="10950" y="9399"/>
                  </a:cubicBezTo>
                  <a:lnTo>
                    <a:pt x="10950" y="10803"/>
                  </a:lnTo>
                  <a:lnTo>
                    <a:pt x="8997" y="10803"/>
                  </a:lnTo>
                  <a:lnTo>
                    <a:pt x="8997" y="10404"/>
                  </a:lnTo>
                  <a:cubicBezTo>
                    <a:pt x="8997" y="10159"/>
                    <a:pt x="8798" y="9961"/>
                    <a:pt x="8554" y="9961"/>
                  </a:cubicBezTo>
                  <a:lnTo>
                    <a:pt x="5930" y="9961"/>
                  </a:lnTo>
                  <a:cubicBezTo>
                    <a:pt x="5686" y="9961"/>
                    <a:pt x="5488" y="10159"/>
                    <a:pt x="5488" y="10404"/>
                  </a:cubicBezTo>
                  <a:lnTo>
                    <a:pt x="5488" y="10803"/>
                  </a:lnTo>
                  <a:lnTo>
                    <a:pt x="621" y="10803"/>
                  </a:lnTo>
                  <a:cubicBezTo>
                    <a:pt x="573" y="10803"/>
                    <a:pt x="533" y="10762"/>
                    <a:pt x="533" y="10715"/>
                  </a:cubicBezTo>
                  <a:lnTo>
                    <a:pt x="533" y="7823"/>
                  </a:lnTo>
                  <a:cubicBezTo>
                    <a:pt x="533" y="7774"/>
                    <a:pt x="574" y="7734"/>
                    <a:pt x="621" y="7734"/>
                  </a:cubicBezTo>
                  <a:close/>
                  <a:moveTo>
                    <a:pt x="8465" y="14094"/>
                  </a:moveTo>
                  <a:lnTo>
                    <a:pt x="8465" y="14404"/>
                  </a:lnTo>
                  <a:lnTo>
                    <a:pt x="6018" y="14404"/>
                  </a:lnTo>
                  <a:lnTo>
                    <a:pt x="6018" y="14094"/>
                  </a:lnTo>
                  <a:close/>
                  <a:moveTo>
                    <a:pt x="621" y="1"/>
                  </a:moveTo>
                  <a:cubicBezTo>
                    <a:pt x="279" y="1"/>
                    <a:pt x="1" y="279"/>
                    <a:pt x="1" y="621"/>
                  </a:cubicBezTo>
                  <a:lnTo>
                    <a:pt x="1" y="3512"/>
                  </a:lnTo>
                  <a:cubicBezTo>
                    <a:pt x="1" y="3645"/>
                    <a:pt x="43" y="3767"/>
                    <a:pt x="113" y="3868"/>
                  </a:cubicBezTo>
                  <a:cubicBezTo>
                    <a:pt x="43" y="3968"/>
                    <a:pt x="1" y="4089"/>
                    <a:pt x="1" y="4222"/>
                  </a:cubicBezTo>
                  <a:lnTo>
                    <a:pt x="1" y="7114"/>
                  </a:lnTo>
                  <a:cubicBezTo>
                    <a:pt x="1" y="7246"/>
                    <a:pt x="43" y="7368"/>
                    <a:pt x="113" y="7468"/>
                  </a:cubicBezTo>
                  <a:cubicBezTo>
                    <a:pt x="43" y="7569"/>
                    <a:pt x="1" y="7691"/>
                    <a:pt x="1" y="7823"/>
                  </a:cubicBezTo>
                  <a:lnTo>
                    <a:pt x="1" y="10715"/>
                  </a:lnTo>
                  <a:cubicBezTo>
                    <a:pt x="1" y="10846"/>
                    <a:pt x="43" y="10968"/>
                    <a:pt x="113" y="11069"/>
                  </a:cubicBezTo>
                  <a:cubicBezTo>
                    <a:pt x="43" y="11170"/>
                    <a:pt x="1" y="11292"/>
                    <a:pt x="1" y="11423"/>
                  </a:cubicBezTo>
                  <a:lnTo>
                    <a:pt x="1" y="14316"/>
                  </a:lnTo>
                  <a:cubicBezTo>
                    <a:pt x="1" y="14658"/>
                    <a:pt x="279" y="14936"/>
                    <a:pt x="621" y="14936"/>
                  </a:cubicBezTo>
                  <a:lnTo>
                    <a:pt x="2514" y="14936"/>
                  </a:lnTo>
                  <a:cubicBezTo>
                    <a:pt x="2661" y="14936"/>
                    <a:pt x="2780" y="14817"/>
                    <a:pt x="2780" y="14670"/>
                  </a:cubicBezTo>
                  <a:cubicBezTo>
                    <a:pt x="2780" y="14523"/>
                    <a:pt x="2661" y="14404"/>
                    <a:pt x="2514" y="14404"/>
                  </a:cubicBezTo>
                  <a:lnTo>
                    <a:pt x="621" y="14404"/>
                  </a:lnTo>
                  <a:cubicBezTo>
                    <a:pt x="573" y="14404"/>
                    <a:pt x="533" y="14364"/>
                    <a:pt x="533" y="14316"/>
                  </a:cubicBezTo>
                  <a:lnTo>
                    <a:pt x="533" y="11423"/>
                  </a:lnTo>
                  <a:cubicBezTo>
                    <a:pt x="533" y="11375"/>
                    <a:pt x="574" y="11335"/>
                    <a:pt x="621" y="11335"/>
                  </a:cubicBezTo>
                  <a:lnTo>
                    <a:pt x="10950" y="11335"/>
                  </a:lnTo>
                  <a:lnTo>
                    <a:pt x="10950" y="14404"/>
                  </a:lnTo>
                  <a:lnTo>
                    <a:pt x="8997" y="14404"/>
                  </a:lnTo>
                  <a:lnTo>
                    <a:pt x="8997" y="14005"/>
                  </a:lnTo>
                  <a:cubicBezTo>
                    <a:pt x="8997" y="13760"/>
                    <a:pt x="8798" y="13562"/>
                    <a:pt x="8554" y="13562"/>
                  </a:cubicBezTo>
                  <a:lnTo>
                    <a:pt x="5930" y="13562"/>
                  </a:lnTo>
                  <a:cubicBezTo>
                    <a:pt x="5686" y="13562"/>
                    <a:pt x="5487" y="13760"/>
                    <a:pt x="5487" y="14005"/>
                  </a:cubicBezTo>
                  <a:lnTo>
                    <a:pt x="5487" y="14404"/>
                  </a:lnTo>
                  <a:lnTo>
                    <a:pt x="4321" y="14404"/>
                  </a:lnTo>
                  <a:cubicBezTo>
                    <a:pt x="4174" y="14404"/>
                    <a:pt x="4055" y="14523"/>
                    <a:pt x="4055" y="14670"/>
                  </a:cubicBezTo>
                  <a:cubicBezTo>
                    <a:pt x="4055" y="14817"/>
                    <a:pt x="4174" y="14936"/>
                    <a:pt x="4321" y="14936"/>
                  </a:cubicBezTo>
                  <a:lnTo>
                    <a:pt x="10977" y="14936"/>
                  </a:lnTo>
                  <a:cubicBezTo>
                    <a:pt x="11012" y="15065"/>
                    <a:pt x="11080" y="15183"/>
                    <a:pt x="11179" y="15277"/>
                  </a:cubicBezTo>
                  <a:lnTo>
                    <a:pt x="14008" y="17950"/>
                  </a:lnTo>
                  <a:cubicBezTo>
                    <a:pt x="14144" y="18079"/>
                    <a:pt x="14323" y="18150"/>
                    <a:pt x="14511" y="18150"/>
                  </a:cubicBezTo>
                  <a:cubicBezTo>
                    <a:pt x="14699" y="18150"/>
                    <a:pt x="14877" y="18079"/>
                    <a:pt x="15014" y="17950"/>
                  </a:cubicBezTo>
                  <a:lnTo>
                    <a:pt x="15918" y="17095"/>
                  </a:lnTo>
                  <a:cubicBezTo>
                    <a:pt x="16025" y="16994"/>
                    <a:pt x="16030" y="16826"/>
                    <a:pt x="15929" y="16719"/>
                  </a:cubicBezTo>
                  <a:cubicBezTo>
                    <a:pt x="15876" y="16664"/>
                    <a:pt x="15806" y="16636"/>
                    <a:pt x="15735" y="16636"/>
                  </a:cubicBezTo>
                  <a:cubicBezTo>
                    <a:pt x="15670" y="16636"/>
                    <a:pt x="15604" y="16660"/>
                    <a:pt x="15553" y="16708"/>
                  </a:cubicBezTo>
                  <a:lnTo>
                    <a:pt x="14648" y="17563"/>
                  </a:lnTo>
                  <a:cubicBezTo>
                    <a:pt x="14611" y="17598"/>
                    <a:pt x="14562" y="17618"/>
                    <a:pt x="14511" y="17618"/>
                  </a:cubicBezTo>
                  <a:cubicBezTo>
                    <a:pt x="14459" y="17618"/>
                    <a:pt x="14410" y="17598"/>
                    <a:pt x="14373" y="17563"/>
                  </a:cubicBezTo>
                  <a:lnTo>
                    <a:pt x="11544" y="14891"/>
                  </a:lnTo>
                  <a:cubicBezTo>
                    <a:pt x="11504" y="14853"/>
                    <a:pt x="11482" y="14799"/>
                    <a:pt x="11482" y="14745"/>
                  </a:cubicBezTo>
                  <a:lnTo>
                    <a:pt x="11482" y="9399"/>
                  </a:lnTo>
                  <a:cubicBezTo>
                    <a:pt x="11482" y="9288"/>
                    <a:pt x="11571" y="9197"/>
                    <a:pt x="11682" y="9197"/>
                  </a:cubicBezTo>
                  <a:lnTo>
                    <a:pt x="17339" y="9197"/>
                  </a:lnTo>
                  <a:cubicBezTo>
                    <a:pt x="17450" y="9197"/>
                    <a:pt x="17540" y="9288"/>
                    <a:pt x="17540" y="9399"/>
                  </a:cubicBezTo>
                  <a:lnTo>
                    <a:pt x="17540" y="14745"/>
                  </a:lnTo>
                  <a:cubicBezTo>
                    <a:pt x="17540" y="14799"/>
                    <a:pt x="17517" y="14853"/>
                    <a:pt x="17477" y="14891"/>
                  </a:cubicBezTo>
                  <a:lnTo>
                    <a:pt x="16865" y="15469"/>
                  </a:lnTo>
                  <a:cubicBezTo>
                    <a:pt x="16758" y="15569"/>
                    <a:pt x="16753" y="15738"/>
                    <a:pt x="16854" y="15844"/>
                  </a:cubicBezTo>
                  <a:cubicBezTo>
                    <a:pt x="16907" y="15900"/>
                    <a:pt x="16977" y="15928"/>
                    <a:pt x="17048" y="15928"/>
                  </a:cubicBezTo>
                  <a:cubicBezTo>
                    <a:pt x="17113" y="15928"/>
                    <a:pt x="17178" y="15904"/>
                    <a:pt x="17229" y="15856"/>
                  </a:cubicBezTo>
                  <a:lnTo>
                    <a:pt x="17842" y="15277"/>
                  </a:lnTo>
                  <a:cubicBezTo>
                    <a:pt x="17988" y="15139"/>
                    <a:pt x="18071" y="14945"/>
                    <a:pt x="18071" y="14745"/>
                  </a:cubicBezTo>
                  <a:lnTo>
                    <a:pt x="18071" y="9399"/>
                  </a:lnTo>
                  <a:cubicBezTo>
                    <a:pt x="18071" y="8995"/>
                    <a:pt x="17743" y="8667"/>
                    <a:pt x="17339" y="8667"/>
                  </a:cubicBezTo>
                  <a:lnTo>
                    <a:pt x="14269" y="8667"/>
                  </a:lnTo>
                  <a:lnTo>
                    <a:pt x="14269" y="7823"/>
                  </a:lnTo>
                  <a:cubicBezTo>
                    <a:pt x="14269" y="7691"/>
                    <a:pt x="14227" y="7569"/>
                    <a:pt x="14157" y="7468"/>
                  </a:cubicBezTo>
                  <a:cubicBezTo>
                    <a:pt x="14227" y="7368"/>
                    <a:pt x="14269" y="7246"/>
                    <a:pt x="14269" y="7114"/>
                  </a:cubicBezTo>
                  <a:lnTo>
                    <a:pt x="14269" y="4222"/>
                  </a:lnTo>
                  <a:cubicBezTo>
                    <a:pt x="14269" y="4089"/>
                    <a:pt x="14227" y="3968"/>
                    <a:pt x="14157" y="3868"/>
                  </a:cubicBezTo>
                  <a:cubicBezTo>
                    <a:pt x="14227" y="3767"/>
                    <a:pt x="14269" y="3645"/>
                    <a:pt x="14269" y="3512"/>
                  </a:cubicBezTo>
                  <a:lnTo>
                    <a:pt x="14269" y="621"/>
                  </a:lnTo>
                  <a:cubicBezTo>
                    <a:pt x="14269" y="279"/>
                    <a:pt x="13991" y="1"/>
                    <a:pt x="136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1" name="Google Shape;1841;p53"/>
            <p:cNvSpPr/>
            <p:nvPr/>
          </p:nvSpPr>
          <p:spPr>
            <a:xfrm>
              <a:off x="2317182" y="4320334"/>
              <a:ext cx="174362" cy="246899"/>
            </a:xfrm>
            <a:custGeom>
              <a:rect b="b" l="l" r="r" t="t"/>
              <a:pathLst>
                <a:path extrusionOk="0" h="7444" w="5257">
                  <a:moveTo>
                    <a:pt x="4724" y="533"/>
                  </a:moveTo>
                  <a:lnTo>
                    <a:pt x="4724" y="4832"/>
                  </a:lnTo>
                  <a:lnTo>
                    <a:pt x="2894" y="6562"/>
                  </a:lnTo>
                  <a:lnTo>
                    <a:pt x="2894" y="3448"/>
                  </a:lnTo>
                  <a:cubicBezTo>
                    <a:pt x="2894" y="3301"/>
                    <a:pt x="2774" y="3182"/>
                    <a:pt x="2628" y="3182"/>
                  </a:cubicBezTo>
                  <a:cubicBezTo>
                    <a:pt x="2481" y="3182"/>
                    <a:pt x="2362" y="3301"/>
                    <a:pt x="2362" y="3448"/>
                  </a:cubicBezTo>
                  <a:lnTo>
                    <a:pt x="2362" y="6562"/>
                  </a:lnTo>
                  <a:lnTo>
                    <a:pt x="531" y="4832"/>
                  </a:lnTo>
                  <a:lnTo>
                    <a:pt x="531" y="533"/>
                  </a:lnTo>
                  <a:lnTo>
                    <a:pt x="2362" y="533"/>
                  </a:lnTo>
                  <a:lnTo>
                    <a:pt x="2362" y="1675"/>
                  </a:lnTo>
                  <a:cubicBezTo>
                    <a:pt x="2362" y="1822"/>
                    <a:pt x="2481" y="1941"/>
                    <a:pt x="2628" y="1941"/>
                  </a:cubicBezTo>
                  <a:cubicBezTo>
                    <a:pt x="2774" y="1941"/>
                    <a:pt x="2894" y="1822"/>
                    <a:pt x="2894" y="1675"/>
                  </a:cubicBezTo>
                  <a:lnTo>
                    <a:pt x="2894" y="533"/>
                  </a:lnTo>
                  <a:close/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lnTo>
                    <a:pt x="0" y="4946"/>
                  </a:lnTo>
                  <a:cubicBezTo>
                    <a:pt x="0" y="5018"/>
                    <a:pt x="30" y="5088"/>
                    <a:pt x="83" y="5139"/>
                  </a:cubicBezTo>
                  <a:lnTo>
                    <a:pt x="2445" y="7371"/>
                  </a:lnTo>
                  <a:cubicBezTo>
                    <a:pt x="2496" y="7420"/>
                    <a:pt x="2562" y="7444"/>
                    <a:pt x="2628" y="7444"/>
                  </a:cubicBezTo>
                  <a:cubicBezTo>
                    <a:pt x="2693" y="7444"/>
                    <a:pt x="2759" y="7420"/>
                    <a:pt x="2810" y="7371"/>
                  </a:cubicBezTo>
                  <a:lnTo>
                    <a:pt x="5173" y="5139"/>
                  </a:lnTo>
                  <a:cubicBezTo>
                    <a:pt x="5226" y="5088"/>
                    <a:pt x="5256" y="5018"/>
                    <a:pt x="5256" y="4946"/>
                  </a:cubicBezTo>
                  <a:lnTo>
                    <a:pt x="5256" y="267"/>
                  </a:lnTo>
                  <a:cubicBezTo>
                    <a:pt x="5256" y="120"/>
                    <a:pt x="5137" y="1"/>
                    <a:pt x="49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5" name="Shape 1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6" name="Google Shape;1846;p54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Status code override </a:t>
            </a:r>
            <a:endParaRPr sz="3100"/>
          </a:p>
        </p:txBody>
      </p:sp>
      <p:pic>
        <p:nvPicPr>
          <p:cNvPr id="1847" name="Google Shape;1847;p54"/>
          <p:cNvPicPr preferRelativeResize="0"/>
          <p:nvPr/>
        </p:nvPicPr>
        <p:blipFill rotWithShape="1">
          <a:blip r:embed="rId3">
            <a:alphaModFix/>
          </a:blip>
          <a:srcRect b="8336" l="18647" r="8852" t="7960"/>
          <a:stretch/>
        </p:blipFill>
        <p:spPr>
          <a:xfrm rot="-1406552">
            <a:off x="256993" y="4093096"/>
            <a:ext cx="1025168" cy="665781"/>
          </a:xfrm>
          <a:prstGeom prst="rect">
            <a:avLst/>
          </a:prstGeom>
          <a:noFill/>
          <a:ln>
            <a:noFill/>
          </a:ln>
        </p:spPr>
      </p:pic>
      <p:sp>
        <p:nvSpPr>
          <p:cNvPr id="1848" name="Google Shape;1848;p54"/>
          <p:cNvSpPr txBox="1"/>
          <p:nvPr/>
        </p:nvSpPr>
        <p:spPr>
          <a:xfrm>
            <a:off x="307825" y="3516450"/>
            <a:ext cx="8432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"__proto__":{"status":555}</a:t>
            </a:r>
            <a:endParaRPr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  <p:sp>
        <p:nvSpPr>
          <p:cNvPr id="1849" name="Google Shape;1849;p54"/>
          <p:cNvSpPr txBox="1"/>
          <p:nvPr>
            <p:ph idx="4294967295" type="subTitle"/>
          </p:nvPr>
        </p:nvSpPr>
        <p:spPr>
          <a:xfrm>
            <a:off x="307825" y="1598375"/>
            <a:ext cx="4877400" cy="88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</a:t>
            </a:r>
            <a:r>
              <a:rPr lang="en"/>
              <a:t>ome server-side frameworks when there is an </a:t>
            </a:r>
            <a:r>
              <a:rPr b="1" lang="en"/>
              <a:t>error</a:t>
            </a:r>
            <a:r>
              <a:rPr lang="en"/>
              <a:t>, send a </a:t>
            </a:r>
            <a:r>
              <a:rPr b="1" lang="en">
                <a:latin typeface="Courier"/>
                <a:ea typeface="Courier"/>
                <a:cs typeface="Courier"/>
                <a:sym typeface="Courier"/>
              </a:rPr>
              <a:t>200 OK</a:t>
            </a:r>
            <a:r>
              <a:rPr b="1" lang="en"/>
              <a:t> response</a:t>
            </a:r>
            <a:r>
              <a:rPr lang="en"/>
              <a:t> and include an </a:t>
            </a:r>
            <a:r>
              <a:rPr b="1" lang="en"/>
              <a:t>error object</a:t>
            </a:r>
            <a:r>
              <a:rPr lang="en"/>
              <a:t> in the </a:t>
            </a:r>
            <a:r>
              <a:rPr b="1" lang="en"/>
              <a:t>body</a:t>
            </a:r>
            <a:r>
              <a:rPr lang="en"/>
              <a:t> with a </a:t>
            </a:r>
            <a:r>
              <a:rPr b="1" lang="en"/>
              <a:t>different status</a:t>
            </a:r>
            <a:r>
              <a:rPr lang="en"/>
              <a:t>.</a:t>
            </a:r>
            <a:endParaRPr/>
          </a:p>
        </p:txBody>
      </p:sp>
      <p:pic>
        <p:nvPicPr>
          <p:cNvPr id="1850" name="Google Shape;1850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95675" y="1274950"/>
            <a:ext cx="3441776" cy="1603800"/>
          </a:xfrm>
          <a:prstGeom prst="rect">
            <a:avLst/>
          </a:prstGeom>
          <a:noFill/>
          <a:ln>
            <a:noFill/>
          </a:ln>
        </p:spPr>
      </p:pic>
      <p:sp>
        <p:nvSpPr>
          <p:cNvPr id="1851" name="Google Shape;1851;p54"/>
          <p:cNvSpPr txBox="1"/>
          <p:nvPr/>
        </p:nvSpPr>
        <p:spPr>
          <a:xfrm>
            <a:off x="307825" y="3116250"/>
            <a:ext cx="8432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You can try to polluting the prototype with your own </a:t>
            </a:r>
            <a:r>
              <a:rPr lang="en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status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property.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52" name="Google Shape;1852;p54"/>
          <p:cNvSpPr/>
          <p:nvPr/>
        </p:nvSpPr>
        <p:spPr>
          <a:xfrm rot="5400000">
            <a:off x="55122" y="246630"/>
            <a:ext cx="956100" cy="828600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733C9B">
              <a:alpha val="33020"/>
            </a:srgbClr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53" name="Google Shape;1853;p54"/>
          <p:cNvGrpSpPr/>
          <p:nvPr/>
        </p:nvGrpSpPr>
        <p:grpSpPr>
          <a:xfrm>
            <a:off x="296432" y="441508"/>
            <a:ext cx="534368" cy="536674"/>
            <a:chOff x="1923053" y="4001992"/>
            <a:chExt cx="599403" cy="601990"/>
          </a:xfrm>
        </p:grpSpPr>
        <p:sp>
          <p:nvSpPr>
            <p:cNvPr id="1854" name="Google Shape;1854;p54"/>
            <p:cNvSpPr/>
            <p:nvPr/>
          </p:nvSpPr>
          <p:spPr>
            <a:xfrm>
              <a:off x="2249886" y="4061694"/>
              <a:ext cx="17678" cy="17678"/>
            </a:xfrm>
            <a:custGeom>
              <a:rect b="b" l="l" r="r" t="t"/>
              <a:pathLst>
                <a:path extrusionOk="0" h="533" w="533">
                  <a:moveTo>
                    <a:pt x="265" y="1"/>
                  </a:moveTo>
                  <a:cubicBezTo>
                    <a:pt x="196" y="1"/>
                    <a:pt x="128" y="29"/>
                    <a:pt x="78" y="79"/>
                  </a:cubicBezTo>
                  <a:cubicBezTo>
                    <a:pt x="28" y="128"/>
                    <a:pt x="0" y="197"/>
                    <a:pt x="0" y="267"/>
                  </a:cubicBezTo>
                  <a:cubicBezTo>
                    <a:pt x="0" y="337"/>
                    <a:pt x="28" y="405"/>
                    <a:pt x="78" y="455"/>
                  </a:cubicBezTo>
                  <a:cubicBezTo>
                    <a:pt x="128" y="505"/>
                    <a:pt x="196" y="533"/>
                    <a:pt x="265" y="533"/>
                  </a:cubicBezTo>
                  <a:cubicBezTo>
                    <a:pt x="336" y="533"/>
                    <a:pt x="405" y="505"/>
                    <a:pt x="454" y="455"/>
                  </a:cubicBezTo>
                  <a:cubicBezTo>
                    <a:pt x="503" y="405"/>
                    <a:pt x="532" y="336"/>
                    <a:pt x="532" y="267"/>
                  </a:cubicBezTo>
                  <a:cubicBezTo>
                    <a:pt x="532" y="197"/>
                    <a:pt x="503" y="129"/>
                    <a:pt x="454" y="79"/>
                  </a:cubicBezTo>
                  <a:cubicBezTo>
                    <a:pt x="405" y="29"/>
                    <a:pt x="336" y="1"/>
                    <a:pt x="2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5" name="Google Shape;1855;p54"/>
            <p:cNvSpPr/>
            <p:nvPr/>
          </p:nvSpPr>
          <p:spPr>
            <a:xfrm>
              <a:off x="2290682" y="4061694"/>
              <a:ext cx="17678" cy="17678"/>
            </a:xfrm>
            <a:custGeom>
              <a:rect b="b" l="l" r="r" t="t"/>
              <a:pathLst>
                <a:path extrusionOk="0" h="533" w="533">
                  <a:moveTo>
                    <a:pt x="266" y="1"/>
                  </a:moveTo>
                  <a:cubicBezTo>
                    <a:pt x="197" y="1"/>
                    <a:pt x="128" y="29"/>
                    <a:pt x="78" y="79"/>
                  </a:cubicBezTo>
                  <a:cubicBezTo>
                    <a:pt x="28" y="128"/>
                    <a:pt x="0" y="197"/>
                    <a:pt x="0" y="267"/>
                  </a:cubicBezTo>
                  <a:cubicBezTo>
                    <a:pt x="0" y="337"/>
                    <a:pt x="28" y="405"/>
                    <a:pt x="78" y="456"/>
                  </a:cubicBezTo>
                  <a:cubicBezTo>
                    <a:pt x="128" y="505"/>
                    <a:pt x="197" y="533"/>
                    <a:pt x="266" y="533"/>
                  </a:cubicBezTo>
                  <a:cubicBezTo>
                    <a:pt x="336" y="533"/>
                    <a:pt x="405" y="505"/>
                    <a:pt x="454" y="456"/>
                  </a:cubicBezTo>
                  <a:cubicBezTo>
                    <a:pt x="504" y="405"/>
                    <a:pt x="532" y="337"/>
                    <a:pt x="532" y="267"/>
                  </a:cubicBezTo>
                  <a:cubicBezTo>
                    <a:pt x="532" y="197"/>
                    <a:pt x="504" y="128"/>
                    <a:pt x="454" y="79"/>
                  </a:cubicBezTo>
                  <a:cubicBezTo>
                    <a:pt x="405" y="29"/>
                    <a:pt x="336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6" name="Google Shape;1856;p54"/>
            <p:cNvSpPr/>
            <p:nvPr/>
          </p:nvSpPr>
          <p:spPr>
            <a:xfrm>
              <a:off x="2331478" y="4061694"/>
              <a:ext cx="17678" cy="17678"/>
            </a:xfrm>
            <a:custGeom>
              <a:rect b="b" l="l" r="r" t="t"/>
              <a:pathLst>
                <a:path extrusionOk="0" h="533" w="533">
                  <a:moveTo>
                    <a:pt x="266" y="1"/>
                  </a:moveTo>
                  <a:cubicBezTo>
                    <a:pt x="197" y="1"/>
                    <a:pt x="128" y="29"/>
                    <a:pt x="78" y="79"/>
                  </a:cubicBezTo>
                  <a:cubicBezTo>
                    <a:pt x="29" y="128"/>
                    <a:pt x="0" y="197"/>
                    <a:pt x="0" y="267"/>
                  </a:cubicBezTo>
                  <a:cubicBezTo>
                    <a:pt x="0" y="337"/>
                    <a:pt x="29" y="405"/>
                    <a:pt x="78" y="455"/>
                  </a:cubicBezTo>
                  <a:cubicBezTo>
                    <a:pt x="128" y="505"/>
                    <a:pt x="197" y="533"/>
                    <a:pt x="266" y="533"/>
                  </a:cubicBezTo>
                  <a:cubicBezTo>
                    <a:pt x="336" y="533"/>
                    <a:pt x="405" y="505"/>
                    <a:pt x="454" y="455"/>
                  </a:cubicBezTo>
                  <a:cubicBezTo>
                    <a:pt x="505" y="405"/>
                    <a:pt x="532" y="337"/>
                    <a:pt x="532" y="267"/>
                  </a:cubicBezTo>
                  <a:cubicBezTo>
                    <a:pt x="532" y="197"/>
                    <a:pt x="505" y="128"/>
                    <a:pt x="454" y="79"/>
                  </a:cubicBezTo>
                  <a:cubicBezTo>
                    <a:pt x="405" y="29"/>
                    <a:pt x="336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7" name="Google Shape;1857;p54"/>
            <p:cNvSpPr/>
            <p:nvPr/>
          </p:nvSpPr>
          <p:spPr>
            <a:xfrm>
              <a:off x="1965839" y="4044015"/>
              <a:ext cx="17645" cy="53068"/>
            </a:xfrm>
            <a:custGeom>
              <a:rect b="b" l="l" r="r" t="t"/>
              <a:pathLst>
                <a:path extrusionOk="0" h="1600" w="532">
                  <a:moveTo>
                    <a:pt x="265" y="1"/>
                  </a:moveTo>
                  <a:cubicBezTo>
                    <a:pt x="118" y="1"/>
                    <a:pt x="0" y="120"/>
                    <a:pt x="0" y="267"/>
                  </a:cubicBezTo>
                  <a:lnTo>
                    <a:pt x="0" y="1334"/>
                  </a:lnTo>
                  <a:cubicBezTo>
                    <a:pt x="0" y="1480"/>
                    <a:pt x="119" y="1599"/>
                    <a:pt x="265" y="1599"/>
                  </a:cubicBezTo>
                  <a:cubicBezTo>
                    <a:pt x="413" y="1599"/>
                    <a:pt x="531" y="1480"/>
                    <a:pt x="531" y="1334"/>
                  </a:cubicBezTo>
                  <a:lnTo>
                    <a:pt x="531" y="267"/>
                  </a:lnTo>
                  <a:cubicBezTo>
                    <a:pt x="531" y="120"/>
                    <a:pt x="413" y="1"/>
                    <a:pt x="2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8" name="Google Shape;1858;p54"/>
            <p:cNvSpPr/>
            <p:nvPr/>
          </p:nvSpPr>
          <p:spPr>
            <a:xfrm>
              <a:off x="1998244" y="4044015"/>
              <a:ext cx="17678" cy="53068"/>
            </a:xfrm>
            <a:custGeom>
              <a:rect b="b" l="l" r="r" t="t"/>
              <a:pathLst>
                <a:path extrusionOk="0" h="1600" w="533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lnTo>
                    <a:pt x="1" y="1334"/>
                  </a:lnTo>
                  <a:cubicBezTo>
                    <a:pt x="1" y="1480"/>
                    <a:pt x="120" y="1599"/>
                    <a:pt x="267" y="1599"/>
                  </a:cubicBezTo>
                  <a:cubicBezTo>
                    <a:pt x="414" y="1599"/>
                    <a:pt x="533" y="1480"/>
                    <a:pt x="533" y="1334"/>
                  </a:cubicBezTo>
                  <a:lnTo>
                    <a:pt x="533" y="267"/>
                  </a:lnTo>
                  <a:cubicBezTo>
                    <a:pt x="533" y="120"/>
                    <a:pt x="414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9" name="Google Shape;1859;p54"/>
            <p:cNvSpPr/>
            <p:nvPr/>
          </p:nvSpPr>
          <p:spPr>
            <a:xfrm>
              <a:off x="2030715" y="4044015"/>
              <a:ext cx="17678" cy="53068"/>
            </a:xfrm>
            <a:custGeom>
              <a:rect b="b" l="l" r="r" t="t"/>
              <a:pathLst>
                <a:path extrusionOk="0" h="1600" w="533"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lnTo>
                    <a:pt x="0" y="1334"/>
                  </a:lnTo>
                  <a:cubicBezTo>
                    <a:pt x="0" y="1480"/>
                    <a:pt x="119" y="1599"/>
                    <a:pt x="266" y="1599"/>
                  </a:cubicBezTo>
                  <a:cubicBezTo>
                    <a:pt x="413" y="1599"/>
                    <a:pt x="532" y="1480"/>
                    <a:pt x="532" y="1334"/>
                  </a:cubicBezTo>
                  <a:lnTo>
                    <a:pt x="532" y="267"/>
                  </a:lnTo>
                  <a:cubicBezTo>
                    <a:pt x="532" y="120"/>
                    <a:pt x="413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0" name="Google Shape;1860;p54"/>
            <p:cNvSpPr/>
            <p:nvPr/>
          </p:nvSpPr>
          <p:spPr>
            <a:xfrm>
              <a:off x="2063119" y="4044015"/>
              <a:ext cx="17678" cy="53068"/>
            </a:xfrm>
            <a:custGeom>
              <a:rect b="b" l="l" r="r" t="t"/>
              <a:pathLst>
                <a:path extrusionOk="0" h="1600" w="533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lnTo>
                    <a:pt x="1" y="1334"/>
                  </a:lnTo>
                  <a:cubicBezTo>
                    <a:pt x="1" y="1480"/>
                    <a:pt x="120" y="1599"/>
                    <a:pt x="267" y="1599"/>
                  </a:cubicBezTo>
                  <a:cubicBezTo>
                    <a:pt x="413" y="1599"/>
                    <a:pt x="533" y="1480"/>
                    <a:pt x="533" y="1334"/>
                  </a:cubicBezTo>
                  <a:lnTo>
                    <a:pt x="533" y="267"/>
                  </a:lnTo>
                  <a:cubicBezTo>
                    <a:pt x="533" y="120"/>
                    <a:pt x="413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1" name="Google Shape;1861;p54"/>
            <p:cNvSpPr/>
            <p:nvPr/>
          </p:nvSpPr>
          <p:spPr>
            <a:xfrm>
              <a:off x="2249886" y="4181130"/>
              <a:ext cx="17678" cy="17678"/>
            </a:xfrm>
            <a:custGeom>
              <a:rect b="b" l="l" r="r" t="t"/>
              <a:pathLst>
                <a:path extrusionOk="0" h="533" w="533">
                  <a:moveTo>
                    <a:pt x="265" y="0"/>
                  </a:moveTo>
                  <a:cubicBezTo>
                    <a:pt x="196" y="0"/>
                    <a:pt x="128" y="29"/>
                    <a:pt x="78" y="79"/>
                  </a:cubicBezTo>
                  <a:cubicBezTo>
                    <a:pt x="28" y="128"/>
                    <a:pt x="0" y="197"/>
                    <a:pt x="0" y="266"/>
                  </a:cubicBezTo>
                  <a:cubicBezTo>
                    <a:pt x="0" y="337"/>
                    <a:pt x="28" y="405"/>
                    <a:pt x="78" y="454"/>
                  </a:cubicBezTo>
                  <a:cubicBezTo>
                    <a:pt x="128" y="505"/>
                    <a:pt x="196" y="532"/>
                    <a:pt x="265" y="532"/>
                  </a:cubicBezTo>
                  <a:cubicBezTo>
                    <a:pt x="336" y="532"/>
                    <a:pt x="405" y="505"/>
                    <a:pt x="454" y="454"/>
                  </a:cubicBezTo>
                  <a:cubicBezTo>
                    <a:pt x="503" y="405"/>
                    <a:pt x="532" y="337"/>
                    <a:pt x="532" y="266"/>
                  </a:cubicBezTo>
                  <a:cubicBezTo>
                    <a:pt x="532" y="197"/>
                    <a:pt x="503" y="129"/>
                    <a:pt x="454" y="79"/>
                  </a:cubicBezTo>
                  <a:cubicBezTo>
                    <a:pt x="405" y="29"/>
                    <a:pt x="336" y="0"/>
                    <a:pt x="2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2" name="Google Shape;1862;p54"/>
            <p:cNvSpPr/>
            <p:nvPr/>
          </p:nvSpPr>
          <p:spPr>
            <a:xfrm>
              <a:off x="2290682" y="4181130"/>
              <a:ext cx="17678" cy="17678"/>
            </a:xfrm>
            <a:custGeom>
              <a:rect b="b" l="l" r="r" t="t"/>
              <a:pathLst>
                <a:path extrusionOk="0" h="533" w="533">
                  <a:moveTo>
                    <a:pt x="266" y="0"/>
                  </a:moveTo>
                  <a:cubicBezTo>
                    <a:pt x="197" y="0"/>
                    <a:pt x="128" y="29"/>
                    <a:pt x="78" y="79"/>
                  </a:cubicBezTo>
                  <a:cubicBezTo>
                    <a:pt x="28" y="128"/>
                    <a:pt x="0" y="197"/>
                    <a:pt x="0" y="266"/>
                  </a:cubicBezTo>
                  <a:cubicBezTo>
                    <a:pt x="0" y="337"/>
                    <a:pt x="28" y="405"/>
                    <a:pt x="78" y="454"/>
                  </a:cubicBezTo>
                  <a:cubicBezTo>
                    <a:pt x="128" y="505"/>
                    <a:pt x="196" y="532"/>
                    <a:pt x="266" y="532"/>
                  </a:cubicBezTo>
                  <a:cubicBezTo>
                    <a:pt x="336" y="532"/>
                    <a:pt x="405" y="505"/>
                    <a:pt x="454" y="454"/>
                  </a:cubicBezTo>
                  <a:cubicBezTo>
                    <a:pt x="504" y="405"/>
                    <a:pt x="532" y="337"/>
                    <a:pt x="532" y="266"/>
                  </a:cubicBezTo>
                  <a:cubicBezTo>
                    <a:pt x="532" y="197"/>
                    <a:pt x="504" y="129"/>
                    <a:pt x="454" y="79"/>
                  </a:cubicBezTo>
                  <a:cubicBezTo>
                    <a:pt x="405" y="29"/>
                    <a:pt x="336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3" name="Google Shape;1863;p54"/>
            <p:cNvSpPr/>
            <p:nvPr/>
          </p:nvSpPr>
          <p:spPr>
            <a:xfrm>
              <a:off x="2331478" y="4181130"/>
              <a:ext cx="17678" cy="17678"/>
            </a:xfrm>
            <a:custGeom>
              <a:rect b="b" l="l" r="r" t="t"/>
              <a:pathLst>
                <a:path extrusionOk="0" h="533" w="533">
                  <a:moveTo>
                    <a:pt x="266" y="0"/>
                  </a:moveTo>
                  <a:cubicBezTo>
                    <a:pt x="197" y="0"/>
                    <a:pt x="128" y="29"/>
                    <a:pt x="78" y="79"/>
                  </a:cubicBezTo>
                  <a:cubicBezTo>
                    <a:pt x="29" y="128"/>
                    <a:pt x="0" y="197"/>
                    <a:pt x="0" y="266"/>
                  </a:cubicBezTo>
                  <a:cubicBezTo>
                    <a:pt x="0" y="336"/>
                    <a:pt x="29" y="405"/>
                    <a:pt x="78" y="455"/>
                  </a:cubicBezTo>
                  <a:cubicBezTo>
                    <a:pt x="128" y="505"/>
                    <a:pt x="197" y="532"/>
                    <a:pt x="266" y="532"/>
                  </a:cubicBezTo>
                  <a:cubicBezTo>
                    <a:pt x="336" y="532"/>
                    <a:pt x="405" y="505"/>
                    <a:pt x="454" y="455"/>
                  </a:cubicBezTo>
                  <a:cubicBezTo>
                    <a:pt x="505" y="405"/>
                    <a:pt x="532" y="336"/>
                    <a:pt x="532" y="266"/>
                  </a:cubicBezTo>
                  <a:cubicBezTo>
                    <a:pt x="532" y="197"/>
                    <a:pt x="505" y="129"/>
                    <a:pt x="454" y="79"/>
                  </a:cubicBezTo>
                  <a:cubicBezTo>
                    <a:pt x="405" y="29"/>
                    <a:pt x="336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4" name="Google Shape;1864;p54"/>
            <p:cNvSpPr/>
            <p:nvPr/>
          </p:nvSpPr>
          <p:spPr>
            <a:xfrm>
              <a:off x="1965839" y="4163452"/>
              <a:ext cx="17645" cy="53068"/>
            </a:xfrm>
            <a:custGeom>
              <a:rect b="b" l="l" r="r" t="t"/>
              <a:pathLst>
                <a:path extrusionOk="0" h="1600" w="532">
                  <a:moveTo>
                    <a:pt x="265" y="1"/>
                  </a:moveTo>
                  <a:cubicBezTo>
                    <a:pt x="118" y="1"/>
                    <a:pt x="0" y="120"/>
                    <a:pt x="0" y="267"/>
                  </a:cubicBezTo>
                  <a:lnTo>
                    <a:pt x="0" y="1333"/>
                  </a:lnTo>
                  <a:cubicBezTo>
                    <a:pt x="0" y="1480"/>
                    <a:pt x="119" y="1599"/>
                    <a:pt x="265" y="1599"/>
                  </a:cubicBezTo>
                  <a:cubicBezTo>
                    <a:pt x="413" y="1599"/>
                    <a:pt x="531" y="1480"/>
                    <a:pt x="531" y="1333"/>
                  </a:cubicBezTo>
                  <a:lnTo>
                    <a:pt x="531" y="267"/>
                  </a:lnTo>
                  <a:cubicBezTo>
                    <a:pt x="531" y="120"/>
                    <a:pt x="413" y="1"/>
                    <a:pt x="2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5" name="Google Shape;1865;p54"/>
            <p:cNvSpPr/>
            <p:nvPr/>
          </p:nvSpPr>
          <p:spPr>
            <a:xfrm>
              <a:off x="1998244" y="4163452"/>
              <a:ext cx="17678" cy="53068"/>
            </a:xfrm>
            <a:custGeom>
              <a:rect b="b" l="l" r="r" t="t"/>
              <a:pathLst>
                <a:path extrusionOk="0" h="1600" w="533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lnTo>
                    <a:pt x="1" y="1333"/>
                  </a:lnTo>
                  <a:cubicBezTo>
                    <a:pt x="1" y="1480"/>
                    <a:pt x="120" y="1599"/>
                    <a:pt x="267" y="1599"/>
                  </a:cubicBezTo>
                  <a:cubicBezTo>
                    <a:pt x="414" y="1599"/>
                    <a:pt x="533" y="1480"/>
                    <a:pt x="533" y="1333"/>
                  </a:cubicBezTo>
                  <a:lnTo>
                    <a:pt x="533" y="267"/>
                  </a:lnTo>
                  <a:cubicBezTo>
                    <a:pt x="533" y="120"/>
                    <a:pt x="414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6" name="Google Shape;1866;p54"/>
            <p:cNvSpPr/>
            <p:nvPr/>
          </p:nvSpPr>
          <p:spPr>
            <a:xfrm>
              <a:off x="2030715" y="4163452"/>
              <a:ext cx="17678" cy="53068"/>
            </a:xfrm>
            <a:custGeom>
              <a:rect b="b" l="l" r="r" t="t"/>
              <a:pathLst>
                <a:path extrusionOk="0" h="1600" w="533"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lnTo>
                    <a:pt x="0" y="1333"/>
                  </a:lnTo>
                  <a:cubicBezTo>
                    <a:pt x="0" y="1480"/>
                    <a:pt x="119" y="1599"/>
                    <a:pt x="266" y="1599"/>
                  </a:cubicBezTo>
                  <a:cubicBezTo>
                    <a:pt x="413" y="1599"/>
                    <a:pt x="532" y="1480"/>
                    <a:pt x="532" y="1333"/>
                  </a:cubicBezTo>
                  <a:lnTo>
                    <a:pt x="532" y="267"/>
                  </a:lnTo>
                  <a:cubicBezTo>
                    <a:pt x="532" y="120"/>
                    <a:pt x="413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7" name="Google Shape;1867;p54"/>
            <p:cNvSpPr/>
            <p:nvPr/>
          </p:nvSpPr>
          <p:spPr>
            <a:xfrm>
              <a:off x="2063119" y="4163452"/>
              <a:ext cx="17678" cy="53068"/>
            </a:xfrm>
            <a:custGeom>
              <a:rect b="b" l="l" r="r" t="t"/>
              <a:pathLst>
                <a:path extrusionOk="0" h="1600" w="533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lnTo>
                    <a:pt x="1" y="1333"/>
                  </a:lnTo>
                  <a:cubicBezTo>
                    <a:pt x="1" y="1480"/>
                    <a:pt x="120" y="1599"/>
                    <a:pt x="267" y="1599"/>
                  </a:cubicBezTo>
                  <a:cubicBezTo>
                    <a:pt x="413" y="1599"/>
                    <a:pt x="533" y="1480"/>
                    <a:pt x="533" y="1333"/>
                  </a:cubicBezTo>
                  <a:lnTo>
                    <a:pt x="533" y="267"/>
                  </a:lnTo>
                  <a:cubicBezTo>
                    <a:pt x="533" y="120"/>
                    <a:pt x="413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8" name="Google Shape;1868;p54"/>
            <p:cNvSpPr/>
            <p:nvPr/>
          </p:nvSpPr>
          <p:spPr>
            <a:xfrm>
              <a:off x="2249886" y="4300599"/>
              <a:ext cx="17678" cy="17645"/>
            </a:xfrm>
            <a:custGeom>
              <a:rect b="b" l="l" r="r" t="t"/>
              <a:pathLst>
                <a:path extrusionOk="0" h="532" w="533">
                  <a:moveTo>
                    <a:pt x="265" y="0"/>
                  </a:moveTo>
                  <a:cubicBezTo>
                    <a:pt x="195" y="0"/>
                    <a:pt x="128" y="28"/>
                    <a:pt x="78" y="77"/>
                  </a:cubicBezTo>
                  <a:cubicBezTo>
                    <a:pt x="28" y="128"/>
                    <a:pt x="0" y="195"/>
                    <a:pt x="0" y="265"/>
                  </a:cubicBezTo>
                  <a:cubicBezTo>
                    <a:pt x="0" y="335"/>
                    <a:pt x="28" y="404"/>
                    <a:pt x="78" y="453"/>
                  </a:cubicBezTo>
                  <a:cubicBezTo>
                    <a:pt x="128" y="503"/>
                    <a:pt x="196" y="531"/>
                    <a:pt x="265" y="531"/>
                  </a:cubicBezTo>
                  <a:cubicBezTo>
                    <a:pt x="336" y="531"/>
                    <a:pt x="405" y="502"/>
                    <a:pt x="454" y="453"/>
                  </a:cubicBezTo>
                  <a:cubicBezTo>
                    <a:pt x="503" y="404"/>
                    <a:pt x="532" y="335"/>
                    <a:pt x="532" y="265"/>
                  </a:cubicBezTo>
                  <a:cubicBezTo>
                    <a:pt x="532" y="195"/>
                    <a:pt x="503" y="128"/>
                    <a:pt x="454" y="77"/>
                  </a:cubicBezTo>
                  <a:cubicBezTo>
                    <a:pt x="405" y="28"/>
                    <a:pt x="336" y="0"/>
                    <a:pt x="2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9" name="Google Shape;1869;p54"/>
            <p:cNvSpPr/>
            <p:nvPr/>
          </p:nvSpPr>
          <p:spPr>
            <a:xfrm>
              <a:off x="1965839" y="4282888"/>
              <a:ext cx="17645" cy="53068"/>
            </a:xfrm>
            <a:custGeom>
              <a:rect b="b" l="l" r="r" t="t"/>
              <a:pathLst>
                <a:path extrusionOk="0" h="1600" w="532">
                  <a:moveTo>
                    <a:pt x="265" y="0"/>
                  </a:moveTo>
                  <a:cubicBezTo>
                    <a:pt x="118" y="0"/>
                    <a:pt x="0" y="119"/>
                    <a:pt x="0" y="266"/>
                  </a:cubicBezTo>
                  <a:lnTo>
                    <a:pt x="0" y="1333"/>
                  </a:lnTo>
                  <a:cubicBezTo>
                    <a:pt x="0" y="1480"/>
                    <a:pt x="119" y="1599"/>
                    <a:pt x="265" y="1599"/>
                  </a:cubicBezTo>
                  <a:cubicBezTo>
                    <a:pt x="413" y="1599"/>
                    <a:pt x="531" y="1480"/>
                    <a:pt x="531" y="1333"/>
                  </a:cubicBezTo>
                  <a:lnTo>
                    <a:pt x="531" y="266"/>
                  </a:lnTo>
                  <a:cubicBezTo>
                    <a:pt x="531" y="119"/>
                    <a:pt x="413" y="0"/>
                    <a:pt x="2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0" name="Google Shape;1870;p54"/>
            <p:cNvSpPr/>
            <p:nvPr/>
          </p:nvSpPr>
          <p:spPr>
            <a:xfrm>
              <a:off x="1998244" y="4282888"/>
              <a:ext cx="17678" cy="53068"/>
            </a:xfrm>
            <a:custGeom>
              <a:rect b="b" l="l" r="r" t="t"/>
              <a:pathLst>
                <a:path extrusionOk="0" h="1600" w="533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lnTo>
                    <a:pt x="1" y="1333"/>
                  </a:lnTo>
                  <a:cubicBezTo>
                    <a:pt x="1" y="1480"/>
                    <a:pt x="120" y="1599"/>
                    <a:pt x="267" y="1599"/>
                  </a:cubicBezTo>
                  <a:cubicBezTo>
                    <a:pt x="414" y="1599"/>
                    <a:pt x="533" y="1480"/>
                    <a:pt x="533" y="1333"/>
                  </a:cubicBezTo>
                  <a:lnTo>
                    <a:pt x="533" y="266"/>
                  </a:lnTo>
                  <a:cubicBezTo>
                    <a:pt x="533" y="119"/>
                    <a:pt x="414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1" name="Google Shape;1871;p54"/>
            <p:cNvSpPr/>
            <p:nvPr/>
          </p:nvSpPr>
          <p:spPr>
            <a:xfrm>
              <a:off x="2030715" y="4282888"/>
              <a:ext cx="17678" cy="53068"/>
            </a:xfrm>
            <a:custGeom>
              <a:rect b="b" l="l" r="r" t="t"/>
              <a:pathLst>
                <a:path extrusionOk="0" h="1600" w="533">
                  <a:moveTo>
                    <a:pt x="266" y="0"/>
                  </a:moveTo>
                  <a:cubicBezTo>
                    <a:pt x="119" y="0"/>
                    <a:pt x="0" y="119"/>
                    <a:pt x="0" y="266"/>
                  </a:cubicBezTo>
                  <a:lnTo>
                    <a:pt x="0" y="1333"/>
                  </a:lnTo>
                  <a:cubicBezTo>
                    <a:pt x="0" y="1480"/>
                    <a:pt x="119" y="1599"/>
                    <a:pt x="266" y="1599"/>
                  </a:cubicBezTo>
                  <a:cubicBezTo>
                    <a:pt x="413" y="1599"/>
                    <a:pt x="532" y="1480"/>
                    <a:pt x="532" y="1333"/>
                  </a:cubicBezTo>
                  <a:lnTo>
                    <a:pt x="532" y="266"/>
                  </a:lnTo>
                  <a:cubicBezTo>
                    <a:pt x="532" y="119"/>
                    <a:pt x="413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2" name="Google Shape;1872;p54"/>
            <p:cNvSpPr/>
            <p:nvPr/>
          </p:nvSpPr>
          <p:spPr>
            <a:xfrm>
              <a:off x="2063119" y="4282888"/>
              <a:ext cx="17678" cy="53068"/>
            </a:xfrm>
            <a:custGeom>
              <a:rect b="b" l="l" r="r" t="t"/>
              <a:pathLst>
                <a:path extrusionOk="0" h="1600" w="533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lnTo>
                    <a:pt x="1" y="1333"/>
                  </a:lnTo>
                  <a:cubicBezTo>
                    <a:pt x="1" y="1480"/>
                    <a:pt x="120" y="1599"/>
                    <a:pt x="267" y="1599"/>
                  </a:cubicBezTo>
                  <a:cubicBezTo>
                    <a:pt x="413" y="1599"/>
                    <a:pt x="533" y="1480"/>
                    <a:pt x="533" y="1333"/>
                  </a:cubicBezTo>
                  <a:lnTo>
                    <a:pt x="533" y="266"/>
                  </a:lnTo>
                  <a:cubicBezTo>
                    <a:pt x="533" y="119"/>
                    <a:pt x="413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3" name="Google Shape;1873;p54"/>
            <p:cNvSpPr/>
            <p:nvPr/>
          </p:nvSpPr>
          <p:spPr>
            <a:xfrm>
              <a:off x="2249886" y="4420035"/>
              <a:ext cx="17678" cy="17645"/>
            </a:xfrm>
            <a:custGeom>
              <a:rect b="b" l="l" r="r" t="t"/>
              <a:pathLst>
                <a:path extrusionOk="0" h="532" w="533">
                  <a:moveTo>
                    <a:pt x="265" y="0"/>
                  </a:moveTo>
                  <a:cubicBezTo>
                    <a:pt x="196" y="0"/>
                    <a:pt x="128" y="28"/>
                    <a:pt x="78" y="77"/>
                  </a:cubicBezTo>
                  <a:cubicBezTo>
                    <a:pt x="28" y="127"/>
                    <a:pt x="0" y="195"/>
                    <a:pt x="0" y="266"/>
                  </a:cubicBezTo>
                  <a:cubicBezTo>
                    <a:pt x="0" y="336"/>
                    <a:pt x="28" y="404"/>
                    <a:pt x="78" y="454"/>
                  </a:cubicBezTo>
                  <a:cubicBezTo>
                    <a:pt x="128" y="503"/>
                    <a:pt x="196" y="532"/>
                    <a:pt x="265" y="532"/>
                  </a:cubicBezTo>
                  <a:cubicBezTo>
                    <a:pt x="336" y="532"/>
                    <a:pt x="405" y="503"/>
                    <a:pt x="454" y="454"/>
                  </a:cubicBezTo>
                  <a:cubicBezTo>
                    <a:pt x="503" y="404"/>
                    <a:pt x="532" y="336"/>
                    <a:pt x="532" y="266"/>
                  </a:cubicBezTo>
                  <a:cubicBezTo>
                    <a:pt x="532" y="195"/>
                    <a:pt x="503" y="127"/>
                    <a:pt x="454" y="77"/>
                  </a:cubicBezTo>
                  <a:cubicBezTo>
                    <a:pt x="405" y="28"/>
                    <a:pt x="336" y="0"/>
                    <a:pt x="2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4" name="Google Shape;1874;p54"/>
            <p:cNvSpPr/>
            <p:nvPr/>
          </p:nvSpPr>
          <p:spPr>
            <a:xfrm>
              <a:off x="1965839" y="4402324"/>
              <a:ext cx="17645" cy="53035"/>
            </a:xfrm>
            <a:custGeom>
              <a:rect b="b" l="l" r="r" t="t"/>
              <a:pathLst>
                <a:path extrusionOk="0" h="1599" w="532">
                  <a:moveTo>
                    <a:pt x="265" y="0"/>
                  </a:moveTo>
                  <a:cubicBezTo>
                    <a:pt x="118" y="0"/>
                    <a:pt x="0" y="119"/>
                    <a:pt x="0" y="266"/>
                  </a:cubicBezTo>
                  <a:lnTo>
                    <a:pt x="0" y="1333"/>
                  </a:lnTo>
                  <a:cubicBezTo>
                    <a:pt x="0" y="1480"/>
                    <a:pt x="119" y="1599"/>
                    <a:pt x="265" y="1599"/>
                  </a:cubicBezTo>
                  <a:cubicBezTo>
                    <a:pt x="413" y="1599"/>
                    <a:pt x="531" y="1480"/>
                    <a:pt x="531" y="1333"/>
                  </a:cubicBezTo>
                  <a:lnTo>
                    <a:pt x="531" y="266"/>
                  </a:lnTo>
                  <a:cubicBezTo>
                    <a:pt x="531" y="119"/>
                    <a:pt x="413" y="0"/>
                    <a:pt x="2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5" name="Google Shape;1875;p54"/>
            <p:cNvSpPr/>
            <p:nvPr/>
          </p:nvSpPr>
          <p:spPr>
            <a:xfrm>
              <a:off x="1998244" y="4402324"/>
              <a:ext cx="17678" cy="53035"/>
            </a:xfrm>
            <a:custGeom>
              <a:rect b="b" l="l" r="r" t="t"/>
              <a:pathLst>
                <a:path extrusionOk="0" h="1599" w="533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lnTo>
                    <a:pt x="1" y="1333"/>
                  </a:lnTo>
                  <a:cubicBezTo>
                    <a:pt x="1" y="1480"/>
                    <a:pt x="120" y="1599"/>
                    <a:pt x="267" y="1599"/>
                  </a:cubicBezTo>
                  <a:cubicBezTo>
                    <a:pt x="414" y="1599"/>
                    <a:pt x="533" y="1480"/>
                    <a:pt x="533" y="1333"/>
                  </a:cubicBezTo>
                  <a:lnTo>
                    <a:pt x="533" y="266"/>
                  </a:lnTo>
                  <a:cubicBezTo>
                    <a:pt x="533" y="119"/>
                    <a:pt x="414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6" name="Google Shape;1876;p54"/>
            <p:cNvSpPr/>
            <p:nvPr/>
          </p:nvSpPr>
          <p:spPr>
            <a:xfrm>
              <a:off x="2030715" y="4402324"/>
              <a:ext cx="17678" cy="53035"/>
            </a:xfrm>
            <a:custGeom>
              <a:rect b="b" l="l" r="r" t="t"/>
              <a:pathLst>
                <a:path extrusionOk="0" h="1599" w="533">
                  <a:moveTo>
                    <a:pt x="266" y="0"/>
                  </a:moveTo>
                  <a:cubicBezTo>
                    <a:pt x="119" y="0"/>
                    <a:pt x="0" y="119"/>
                    <a:pt x="0" y="266"/>
                  </a:cubicBezTo>
                  <a:lnTo>
                    <a:pt x="0" y="1333"/>
                  </a:lnTo>
                  <a:cubicBezTo>
                    <a:pt x="0" y="1480"/>
                    <a:pt x="119" y="1599"/>
                    <a:pt x="266" y="1599"/>
                  </a:cubicBezTo>
                  <a:cubicBezTo>
                    <a:pt x="413" y="1599"/>
                    <a:pt x="532" y="1480"/>
                    <a:pt x="532" y="1333"/>
                  </a:cubicBezTo>
                  <a:lnTo>
                    <a:pt x="532" y="266"/>
                  </a:lnTo>
                  <a:cubicBezTo>
                    <a:pt x="532" y="119"/>
                    <a:pt x="413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7" name="Google Shape;1877;p54"/>
            <p:cNvSpPr/>
            <p:nvPr/>
          </p:nvSpPr>
          <p:spPr>
            <a:xfrm>
              <a:off x="2063119" y="4402324"/>
              <a:ext cx="17678" cy="53035"/>
            </a:xfrm>
            <a:custGeom>
              <a:rect b="b" l="l" r="r" t="t"/>
              <a:pathLst>
                <a:path extrusionOk="0" h="1599" w="533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lnTo>
                    <a:pt x="1" y="1333"/>
                  </a:lnTo>
                  <a:cubicBezTo>
                    <a:pt x="1" y="1480"/>
                    <a:pt x="120" y="1599"/>
                    <a:pt x="267" y="1599"/>
                  </a:cubicBezTo>
                  <a:cubicBezTo>
                    <a:pt x="413" y="1599"/>
                    <a:pt x="533" y="1480"/>
                    <a:pt x="533" y="1333"/>
                  </a:cubicBezTo>
                  <a:lnTo>
                    <a:pt x="533" y="266"/>
                  </a:lnTo>
                  <a:cubicBezTo>
                    <a:pt x="533" y="119"/>
                    <a:pt x="413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8" name="Google Shape;1878;p54"/>
            <p:cNvSpPr/>
            <p:nvPr/>
          </p:nvSpPr>
          <p:spPr>
            <a:xfrm>
              <a:off x="1923053" y="4001992"/>
              <a:ext cx="599403" cy="601990"/>
            </a:xfrm>
            <a:custGeom>
              <a:rect b="b" l="l" r="r" t="t"/>
              <a:pathLst>
                <a:path extrusionOk="0" h="18150" w="18072">
                  <a:moveTo>
                    <a:pt x="8465" y="3290"/>
                  </a:moveTo>
                  <a:lnTo>
                    <a:pt x="8465" y="3602"/>
                  </a:lnTo>
                  <a:lnTo>
                    <a:pt x="6018" y="3602"/>
                  </a:lnTo>
                  <a:lnTo>
                    <a:pt x="6018" y="3290"/>
                  </a:lnTo>
                  <a:close/>
                  <a:moveTo>
                    <a:pt x="13649" y="533"/>
                  </a:moveTo>
                  <a:cubicBezTo>
                    <a:pt x="13696" y="533"/>
                    <a:pt x="13738" y="573"/>
                    <a:pt x="13738" y="621"/>
                  </a:cubicBezTo>
                  <a:lnTo>
                    <a:pt x="13738" y="3513"/>
                  </a:lnTo>
                  <a:cubicBezTo>
                    <a:pt x="13738" y="3561"/>
                    <a:pt x="13696" y="3602"/>
                    <a:pt x="13649" y="3602"/>
                  </a:cubicBezTo>
                  <a:lnTo>
                    <a:pt x="8997" y="3602"/>
                  </a:lnTo>
                  <a:lnTo>
                    <a:pt x="8997" y="3202"/>
                  </a:lnTo>
                  <a:cubicBezTo>
                    <a:pt x="8997" y="2958"/>
                    <a:pt x="8798" y="2760"/>
                    <a:pt x="8554" y="2760"/>
                  </a:cubicBezTo>
                  <a:lnTo>
                    <a:pt x="5930" y="2760"/>
                  </a:lnTo>
                  <a:cubicBezTo>
                    <a:pt x="5686" y="2760"/>
                    <a:pt x="5487" y="2958"/>
                    <a:pt x="5487" y="3202"/>
                  </a:cubicBezTo>
                  <a:lnTo>
                    <a:pt x="5487" y="3602"/>
                  </a:lnTo>
                  <a:lnTo>
                    <a:pt x="621" y="3602"/>
                  </a:lnTo>
                  <a:cubicBezTo>
                    <a:pt x="573" y="3602"/>
                    <a:pt x="533" y="3561"/>
                    <a:pt x="533" y="3513"/>
                  </a:cubicBezTo>
                  <a:lnTo>
                    <a:pt x="533" y="621"/>
                  </a:lnTo>
                  <a:cubicBezTo>
                    <a:pt x="533" y="573"/>
                    <a:pt x="573" y="533"/>
                    <a:pt x="621" y="533"/>
                  </a:cubicBezTo>
                  <a:close/>
                  <a:moveTo>
                    <a:pt x="8465" y="6891"/>
                  </a:moveTo>
                  <a:lnTo>
                    <a:pt x="8465" y="7202"/>
                  </a:lnTo>
                  <a:lnTo>
                    <a:pt x="6018" y="7202"/>
                  </a:lnTo>
                  <a:lnTo>
                    <a:pt x="6018" y="6891"/>
                  </a:lnTo>
                  <a:close/>
                  <a:moveTo>
                    <a:pt x="13649" y="4133"/>
                  </a:moveTo>
                  <a:cubicBezTo>
                    <a:pt x="13696" y="4133"/>
                    <a:pt x="13738" y="4173"/>
                    <a:pt x="13738" y="4222"/>
                  </a:cubicBezTo>
                  <a:lnTo>
                    <a:pt x="13738" y="7114"/>
                  </a:lnTo>
                  <a:cubicBezTo>
                    <a:pt x="13738" y="7161"/>
                    <a:pt x="13696" y="7202"/>
                    <a:pt x="13649" y="7202"/>
                  </a:cubicBezTo>
                  <a:lnTo>
                    <a:pt x="8997" y="7202"/>
                  </a:lnTo>
                  <a:lnTo>
                    <a:pt x="8997" y="6803"/>
                  </a:lnTo>
                  <a:cubicBezTo>
                    <a:pt x="8997" y="6559"/>
                    <a:pt x="8798" y="6359"/>
                    <a:pt x="8554" y="6359"/>
                  </a:cubicBezTo>
                  <a:lnTo>
                    <a:pt x="5930" y="6359"/>
                  </a:lnTo>
                  <a:cubicBezTo>
                    <a:pt x="5686" y="6359"/>
                    <a:pt x="5487" y="6559"/>
                    <a:pt x="5487" y="6803"/>
                  </a:cubicBezTo>
                  <a:lnTo>
                    <a:pt x="5487" y="7202"/>
                  </a:lnTo>
                  <a:lnTo>
                    <a:pt x="621" y="7202"/>
                  </a:lnTo>
                  <a:cubicBezTo>
                    <a:pt x="573" y="7202"/>
                    <a:pt x="533" y="7161"/>
                    <a:pt x="533" y="7114"/>
                  </a:cubicBezTo>
                  <a:lnTo>
                    <a:pt x="533" y="4222"/>
                  </a:lnTo>
                  <a:cubicBezTo>
                    <a:pt x="533" y="4173"/>
                    <a:pt x="573" y="4133"/>
                    <a:pt x="621" y="4133"/>
                  </a:cubicBezTo>
                  <a:close/>
                  <a:moveTo>
                    <a:pt x="8465" y="10493"/>
                  </a:moveTo>
                  <a:lnTo>
                    <a:pt x="8465" y="10803"/>
                  </a:lnTo>
                  <a:lnTo>
                    <a:pt x="6018" y="10803"/>
                  </a:lnTo>
                  <a:lnTo>
                    <a:pt x="6018" y="10493"/>
                  </a:lnTo>
                  <a:close/>
                  <a:moveTo>
                    <a:pt x="13649" y="7734"/>
                  </a:moveTo>
                  <a:cubicBezTo>
                    <a:pt x="13696" y="7734"/>
                    <a:pt x="13738" y="7774"/>
                    <a:pt x="13738" y="7823"/>
                  </a:cubicBezTo>
                  <a:lnTo>
                    <a:pt x="13738" y="8667"/>
                  </a:lnTo>
                  <a:lnTo>
                    <a:pt x="11682" y="8667"/>
                  </a:lnTo>
                  <a:cubicBezTo>
                    <a:pt x="11278" y="8667"/>
                    <a:pt x="10950" y="8995"/>
                    <a:pt x="10950" y="9399"/>
                  </a:cubicBezTo>
                  <a:lnTo>
                    <a:pt x="10950" y="10803"/>
                  </a:lnTo>
                  <a:lnTo>
                    <a:pt x="8997" y="10803"/>
                  </a:lnTo>
                  <a:lnTo>
                    <a:pt x="8997" y="10404"/>
                  </a:lnTo>
                  <a:cubicBezTo>
                    <a:pt x="8997" y="10159"/>
                    <a:pt x="8798" y="9961"/>
                    <a:pt x="8554" y="9961"/>
                  </a:cubicBezTo>
                  <a:lnTo>
                    <a:pt x="5930" y="9961"/>
                  </a:lnTo>
                  <a:cubicBezTo>
                    <a:pt x="5686" y="9961"/>
                    <a:pt x="5488" y="10159"/>
                    <a:pt x="5488" y="10404"/>
                  </a:cubicBezTo>
                  <a:lnTo>
                    <a:pt x="5488" y="10803"/>
                  </a:lnTo>
                  <a:lnTo>
                    <a:pt x="621" y="10803"/>
                  </a:lnTo>
                  <a:cubicBezTo>
                    <a:pt x="573" y="10803"/>
                    <a:pt x="533" y="10762"/>
                    <a:pt x="533" y="10715"/>
                  </a:cubicBezTo>
                  <a:lnTo>
                    <a:pt x="533" y="7823"/>
                  </a:lnTo>
                  <a:cubicBezTo>
                    <a:pt x="533" y="7774"/>
                    <a:pt x="574" y="7734"/>
                    <a:pt x="621" y="7734"/>
                  </a:cubicBezTo>
                  <a:close/>
                  <a:moveTo>
                    <a:pt x="8465" y="14094"/>
                  </a:moveTo>
                  <a:lnTo>
                    <a:pt x="8465" y="14404"/>
                  </a:lnTo>
                  <a:lnTo>
                    <a:pt x="6018" y="14404"/>
                  </a:lnTo>
                  <a:lnTo>
                    <a:pt x="6018" y="14094"/>
                  </a:lnTo>
                  <a:close/>
                  <a:moveTo>
                    <a:pt x="621" y="1"/>
                  </a:moveTo>
                  <a:cubicBezTo>
                    <a:pt x="279" y="1"/>
                    <a:pt x="1" y="279"/>
                    <a:pt x="1" y="621"/>
                  </a:cubicBezTo>
                  <a:lnTo>
                    <a:pt x="1" y="3512"/>
                  </a:lnTo>
                  <a:cubicBezTo>
                    <a:pt x="1" y="3645"/>
                    <a:pt x="43" y="3767"/>
                    <a:pt x="113" y="3868"/>
                  </a:cubicBezTo>
                  <a:cubicBezTo>
                    <a:pt x="43" y="3968"/>
                    <a:pt x="1" y="4089"/>
                    <a:pt x="1" y="4222"/>
                  </a:cubicBezTo>
                  <a:lnTo>
                    <a:pt x="1" y="7114"/>
                  </a:lnTo>
                  <a:cubicBezTo>
                    <a:pt x="1" y="7246"/>
                    <a:pt x="43" y="7368"/>
                    <a:pt x="113" y="7468"/>
                  </a:cubicBezTo>
                  <a:cubicBezTo>
                    <a:pt x="43" y="7569"/>
                    <a:pt x="1" y="7691"/>
                    <a:pt x="1" y="7823"/>
                  </a:cubicBezTo>
                  <a:lnTo>
                    <a:pt x="1" y="10715"/>
                  </a:lnTo>
                  <a:cubicBezTo>
                    <a:pt x="1" y="10846"/>
                    <a:pt x="43" y="10968"/>
                    <a:pt x="113" y="11069"/>
                  </a:cubicBezTo>
                  <a:cubicBezTo>
                    <a:pt x="43" y="11170"/>
                    <a:pt x="1" y="11292"/>
                    <a:pt x="1" y="11423"/>
                  </a:cubicBezTo>
                  <a:lnTo>
                    <a:pt x="1" y="14316"/>
                  </a:lnTo>
                  <a:cubicBezTo>
                    <a:pt x="1" y="14658"/>
                    <a:pt x="279" y="14936"/>
                    <a:pt x="621" y="14936"/>
                  </a:cubicBezTo>
                  <a:lnTo>
                    <a:pt x="2514" y="14936"/>
                  </a:lnTo>
                  <a:cubicBezTo>
                    <a:pt x="2661" y="14936"/>
                    <a:pt x="2780" y="14817"/>
                    <a:pt x="2780" y="14670"/>
                  </a:cubicBezTo>
                  <a:cubicBezTo>
                    <a:pt x="2780" y="14523"/>
                    <a:pt x="2661" y="14404"/>
                    <a:pt x="2514" y="14404"/>
                  </a:cubicBezTo>
                  <a:lnTo>
                    <a:pt x="621" y="14404"/>
                  </a:lnTo>
                  <a:cubicBezTo>
                    <a:pt x="573" y="14404"/>
                    <a:pt x="533" y="14364"/>
                    <a:pt x="533" y="14316"/>
                  </a:cubicBezTo>
                  <a:lnTo>
                    <a:pt x="533" y="11423"/>
                  </a:lnTo>
                  <a:cubicBezTo>
                    <a:pt x="533" y="11375"/>
                    <a:pt x="574" y="11335"/>
                    <a:pt x="621" y="11335"/>
                  </a:cubicBezTo>
                  <a:lnTo>
                    <a:pt x="10950" y="11335"/>
                  </a:lnTo>
                  <a:lnTo>
                    <a:pt x="10950" y="14404"/>
                  </a:lnTo>
                  <a:lnTo>
                    <a:pt x="8997" y="14404"/>
                  </a:lnTo>
                  <a:lnTo>
                    <a:pt x="8997" y="14005"/>
                  </a:lnTo>
                  <a:cubicBezTo>
                    <a:pt x="8997" y="13760"/>
                    <a:pt x="8798" y="13562"/>
                    <a:pt x="8554" y="13562"/>
                  </a:cubicBezTo>
                  <a:lnTo>
                    <a:pt x="5930" y="13562"/>
                  </a:lnTo>
                  <a:cubicBezTo>
                    <a:pt x="5686" y="13562"/>
                    <a:pt x="5487" y="13760"/>
                    <a:pt x="5487" y="14005"/>
                  </a:cubicBezTo>
                  <a:lnTo>
                    <a:pt x="5487" y="14404"/>
                  </a:lnTo>
                  <a:lnTo>
                    <a:pt x="4321" y="14404"/>
                  </a:lnTo>
                  <a:cubicBezTo>
                    <a:pt x="4174" y="14404"/>
                    <a:pt x="4055" y="14523"/>
                    <a:pt x="4055" y="14670"/>
                  </a:cubicBezTo>
                  <a:cubicBezTo>
                    <a:pt x="4055" y="14817"/>
                    <a:pt x="4174" y="14936"/>
                    <a:pt x="4321" y="14936"/>
                  </a:cubicBezTo>
                  <a:lnTo>
                    <a:pt x="10977" y="14936"/>
                  </a:lnTo>
                  <a:cubicBezTo>
                    <a:pt x="11012" y="15065"/>
                    <a:pt x="11080" y="15183"/>
                    <a:pt x="11179" y="15277"/>
                  </a:cubicBezTo>
                  <a:lnTo>
                    <a:pt x="14008" y="17950"/>
                  </a:lnTo>
                  <a:cubicBezTo>
                    <a:pt x="14144" y="18079"/>
                    <a:pt x="14323" y="18150"/>
                    <a:pt x="14511" y="18150"/>
                  </a:cubicBezTo>
                  <a:cubicBezTo>
                    <a:pt x="14699" y="18150"/>
                    <a:pt x="14877" y="18079"/>
                    <a:pt x="15014" y="17950"/>
                  </a:cubicBezTo>
                  <a:lnTo>
                    <a:pt x="15918" y="17095"/>
                  </a:lnTo>
                  <a:cubicBezTo>
                    <a:pt x="16025" y="16994"/>
                    <a:pt x="16030" y="16826"/>
                    <a:pt x="15929" y="16719"/>
                  </a:cubicBezTo>
                  <a:cubicBezTo>
                    <a:pt x="15876" y="16664"/>
                    <a:pt x="15806" y="16636"/>
                    <a:pt x="15735" y="16636"/>
                  </a:cubicBezTo>
                  <a:cubicBezTo>
                    <a:pt x="15670" y="16636"/>
                    <a:pt x="15604" y="16660"/>
                    <a:pt x="15553" y="16708"/>
                  </a:cubicBezTo>
                  <a:lnTo>
                    <a:pt x="14648" y="17563"/>
                  </a:lnTo>
                  <a:cubicBezTo>
                    <a:pt x="14611" y="17598"/>
                    <a:pt x="14562" y="17618"/>
                    <a:pt x="14511" y="17618"/>
                  </a:cubicBezTo>
                  <a:cubicBezTo>
                    <a:pt x="14459" y="17618"/>
                    <a:pt x="14410" y="17598"/>
                    <a:pt x="14373" y="17563"/>
                  </a:cubicBezTo>
                  <a:lnTo>
                    <a:pt x="11544" y="14891"/>
                  </a:lnTo>
                  <a:cubicBezTo>
                    <a:pt x="11504" y="14853"/>
                    <a:pt x="11482" y="14799"/>
                    <a:pt x="11482" y="14745"/>
                  </a:cubicBezTo>
                  <a:lnTo>
                    <a:pt x="11482" y="9399"/>
                  </a:lnTo>
                  <a:cubicBezTo>
                    <a:pt x="11482" y="9288"/>
                    <a:pt x="11571" y="9197"/>
                    <a:pt x="11682" y="9197"/>
                  </a:cubicBezTo>
                  <a:lnTo>
                    <a:pt x="17339" y="9197"/>
                  </a:lnTo>
                  <a:cubicBezTo>
                    <a:pt x="17450" y="9197"/>
                    <a:pt x="17540" y="9288"/>
                    <a:pt x="17540" y="9399"/>
                  </a:cubicBezTo>
                  <a:lnTo>
                    <a:pt x="17540" y="14745"/>
                  </a:lnTo>
                  <a:cubicBezTo>
                    <a:pt x="17540" y="14799"/>
                    <a:pt x="17517" y="14853"/>
                    <a:pt x="17477" y="14891"/>
                  </a:cubicBezTo>
                  <a:lnTo>
                    <a:pt x="16865" y="15469"/>
                  </a:lnTo>
                  <a:cubicBezTo>
                    <a:pt x="16758" y="15569"/>
                    <a:pt x="16753" y="15738"/>
                    <a:pt x="16854" y="15844"/>
                  </a:cubicBezTo>
                  <a:cubicBezTo>
                    <a:pt x="16907" y="15900"/>
                    <a:pt x="16977" y="15928"/>
                    <a:pt x="17048" y="15928"/>
                  </a:cubicBezTo>
                  <a:cubicBezTo>
                    <a:pt x="17113" y="15928"/>
                    <a:pt x="17178" y="15904"/>
                    <a:pt x="17229" y="15856"/>
                  </a:cubicBezTo>
                  <a:lnTo>
                    <a:pt x="17842" y="15277"/>
                  </a:lnTo>
                  <a:cubicBezTo>
                    <a:pt x="17988" y="15139"/>
                    <a:pt x="18071" y="14945"/>
                    <a:pt x="18071" y="14745"/>
                  </a:cubicBezTo>
                  <a:lnTo>
                    <a:pt x="18071" y="9399"/>
                  </a:lnTo>
                  <a:cubicBezTo>
                    <a:pt x="18071" y="8995"/>
                    <a:pt x="17743" y="8667"/>
                    <a:pt x="17339" y="8667"/>
                  </a:cubicBezTo>
                  <a:lnTo>
                    <a:pt x="14269" y="8667"/>
                  </a:lnTo>
                  <a:lnTo>
                    <a:pt x="14269" y="7823"/>
                  </a:lnTo>
                  <a:cubicBezTo>
                    <a:pt x="14269" y="7691"/>
                    <a:pt x="14227" y="7569"/>
                    <a:pt x="14157" y="7468"/>
                  </a:cubicBezTo>
                  <a:cubicBezTo>
                    <a:pt x="14227" y="7368"/>
                    <a:pt x="14269" y="7246"/>
                    <a:pt x="14269" y="7114"/>
                  </a:cubicBezTo>
                  <a:lnTo>
                    <a:pt x="14269" y="4222"/>
                  </a:lnTo>
                  <a:cubicBezTo>
                    <a:pt x="14269" y="4089"/>
                    <a:pt x="14227" y="3968"/>
                    <a:pt x="14157" y="3868"/>
                  </a:cubicBezTo>
                  <a:cubicBezTo>
                    <a:pt x="14227" y="3767"/>
                    <a:pt x="14269" y="3645"/>
                    <a:pt x="14269" y="3512"/>
                  </a:cubicBezTo>
                  <a:lnTo>
                    <a:pt x="14269" y="621"/>
                  </a:lnTo>
                  <a:cubicBezTo>
                    <a:pt x="14269" y="279"/>
                    <a:pt x="13991" y="1"/>
                    <a:pt x="136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9" name="Google Shape;1879;p54"/>
            <p:cNvSpPr/>
            <p:nvPr/>
          </p:nvSpPr>
          <p:spPr>
            <a:xfrm>
              <a:off x="2317182" y="4320334"/>
              <a:ext cx="174362" cy="246899"/>
            </a:xfrm>
            <a:custGeom>
              <a:rect b="b" l="l" r="r" t="t"/>
              <a:pathLst>
                <a:path extrusionOk="0" h="7444" w="5257">
                  <a:moveTo>
                    <a:pt x="4724" y="533"/>
                  </a:moveTo>
                  <a:lnTo>
                    <a:pt x="4724" y="4832"/>
                  </a:lnTo>
                  <a:lnTo>
                    <a:pt x="2894" y="6562"/>
                  </a:lnTo>
                  <a:lnTo>
                    <a:pt x="2894" y="3448"/>
                  </a:lnTo>
                  <a:cubicBezTo>
                    <a:pt x="2894" y="3301"/>
                    <a:pt x="2774" y="3182"/>
                    <a:pt x="2628" y="3182"/>
                  </a:cubicBezTo>
                  <a:cubicBezTo>
                    <a:pt x="2481" y="3182"/>
                    <a:pt x="2362" y="3301"/>
                    <a:pt x="2362" y="3448"/>
                  </a:cubicBezTo>
                  <a:lnTo>
                    <a:pt x="2362" y="6562"/>
                  </a:lnTo>
                  <a:lnTo>
                    <a:pt x="531" y="4832"/>
                  </a:lnTo>
                  <a:lnTo>
                    <a:pt x="531" y="533"/>
                  </a:lnTo>
                  <a:lnTo>
                    <a:pt x="2362" y="533"/>
                  </a:lnTo>
                  <a:lnTo>
                    <a:pt x="2362" y="1675"/>
                  </a:lnTo>
                  <a:cubicBezTo>
                    <a:pt x="2362" y="1822"/>
                    <a:pt x="2481" y="1941"/>
                    <a:pt x="2628" y="1941"/>
                  </a:cubicBezTo>
                  <a:cubicBezTo>
                    <a:pt x="2774" y="1941"/>
                    <a:pt x="2894" y="1822"/>
                    <a:pt x="2894" y="1675"/>
                  </a:cubicBezTo>
                  <a:lnTo>
                    <a:pt x="2894" y="533"/>
                  </a:lnTo>
                  <a:close/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lnTo>
                    <a:pt x="0" y="4946"/>
                  </a:lnTo>
                  <a:cubicBezTo>
                    <a:pt x="0" y="5018"/>
                    <a:pt x="30" y="5088"/>
                    <a:pt x="83" y="5139"/>
                  </a:cubicBezTo>
                  <a:lnTo>
                    <a:pt x="2445" y="7371"/>
                  </a:lnTo>
                  <a:cubicBezTo>
                    <a:pt x="2496" y="7420"/>
                    <a:pt x="2562" y="7444"/>
                    <a:pt x="2628" y="7444"/>
                  </a:cubicBezTo>
                  <a:cubicBezTo>
                    <a:pt x="2693" y="7444"/>
                    <a:pt x="2759" y="7420"/>
                    <a:pt x="2810" y="7371"/>
                  </a:cubicBezTo>
                  <a:lnTo>
                    <a:pt x="5173" y="5139"/>
                  </a:lnTo>
                  <a:cubicBezTo>
                    <a:pt x="5226" y="5088"/>
                    <a:pt x="5256" y="5018"/>
                    <a:pt x="5256" y="4946"/>
                  </a:cubicBezTo>
                  <a:lnTo>
                    <a:pt x="5256" y="267"/>
                  </a:lnTo>
                  <a:cubicBezTo>
                    <a:pt x="5256" y="120"/>
                    <a:pt x="5137" y="1"/>
                    <a:pt x="49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3" name="Shape 1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" name="Google Shape;1884;p55"/>
          <p:cNvSpPr txBox="1"/>
          <p:nvPr>
            <p:ph type="title"/>
          </p:nvPr>
        </p:nvSpPr>
        <p:spPr>
          <a:xfrm>
            <a:off x="720000" y="539500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JSON spaces override</a:t>
            </a:r>
            <a:endParaRPr sz="2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</p:txBody>
      </p:sp>
      <p:sp>
        <p:nvSpPr>
          <p:cNvPr id="1885" name="Google Shape;1885;p55"/>
          <p:cNvSpPr txBox="1"/>
          <p:nvPr>
            <p:ph idx="1" type="subTitle"/>
          </p:nvPr>
        </p:nvSpPr>
        <p:spPr>
          <a:xfrm>
            <a:off x="720000" y="1448250"/>
            <a:ext cx="4466400" cy="238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Express</a:t>
            </a:r>
            <a:r>
              <a:rPr lang="en"/>
              <a:t> framework </a:t>
            </a:r>
            <a:r>
              <a:rPr b="1" lang="en"/>
              <a:t>provides an option</a:t>
            </a:r>
            <a:r>
              <a:rPr lang="en"/>
              <a:t> called </a:t>
            </a:r>
            <a:r>
              <a:rPr b="1" lang="en">
                <a:latin typeface="Courier"/>
                <a:ea typeface="Courier"/>
                <a:cs typeface="Courier"/>
                <a:sym typeface="Courier"/>
              </a:rPr>
              <a:t>json spaces</a:t>
            </a:r>
            <a:r>
              <a:rPr lang="en"/>
              <a:t>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 defines the </a:t>
            </a:r>
            <a:r>
              <a:rPr b="1" lang="en"/>
              <a:t>number of spaces to indent</a:t>
            </a:r>
            <a:r>
              <a:rPr lang="en"/>
              <a:t> any </a:t>
            </a:r>
            <a:r>
              <a:rPr b="1" lang="en"/>
              <a:t>JSON data in response</a:t>
            </a:r>
            <a:r>
              <a:rPr lang="en"/>
              <a:t>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try to polluting the prototype with your </a:t>
            </a:r>
            <a:r>
              <a:rPr lang="en">
                <a:latin typeface="Courier"/>
                <a:ea typeface="Courier"/>
                <a:cs typeface="Courier"/>
                <a:sym typeface="Courier"/>
              </a:rPr>
              <a:t>json spaces</a:t>
            </a:r>
            <a:r>
              <a:rPr lang="en"/>
              <a:t> property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"/>
                <a:ea typeface="Courier"/>
                <a:cs typeface="Courier"/>
                <a:sym typeface="Courier"/>
              </a:rPr>
              <a:t>"__proto__":{"json spaces":10}</a:t>
            </a:r>
            <a:endParaRPr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86" name="Google Shape;1886;p55"/>
          <p:cNvPicPr preferRelativeResize="0"/>
          <p:nvPr/>
        </p:nvPicPr>
        <p:blipFill rotWithShape="1">
          <a:blip r:embed="rId3">
            <a:alphaModFix/>
          </a:blip>
          <a:srcRect b="4591" l="24331" r="23342" t="5721"/>
          <a:stretch/>
        </p:blipFill>
        <p:spPr>
          <a:xfrm rot="2268302">
            <a:off x="6219637" y="2590174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7" name="Google Shape;1887;p55"/>
          <p:cNvPicPr preferRelativeResize="0"/>
          <p:nvPr/>
        </p:nvPicPr>
        <p:blipFill rotWithShape="1">
          <a:blip r:embed="rId4">
            <a:alphaModFix/>
          </a:blip>
          <a:srcRect b="0" l="15236" r="10474" t="0"/>
          <a:stretch/>
        </p:blipFill>
        <p:spPr>
          <a:xfrm rot="-8866461">
            <a:off x="248512" y="3699918"/>
            <a:ext cx="1535572" cy="1375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8" name="Google Shape;1888;p55"/>
          <p:cNvPicPr preferRelativeResize="0"/>
          <p:nvPr/>
        </p:nvPicPr>
        <p:blipFill rotWithShape="1">
          <a:blip r:embed="rId5">
            <a:alphaModFix/>
          </a:blip>
          <a:srcRect b="0" l="22009" r="18455" t="0"/>
          <a:stretch/>
        </p:blipFill>
        <p:spPr>
          <a:xfrm rot="1203246">
            <a:off x="6511406" y="588621"/>
            <a:ext cx="1115441" cy="1053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9" name="Google Shape;1889;p55"/>
          <p:cNvPicPr preferRelativeResize="0"/>
          <p:nvPr/>
        </p:nvPicPr>
        <p:blipFill rotWithShape="1">
          <a:blip r:embed="rId6">
            <a:alphaModFix/>
          </a:blip>
          <a:srcRect b="8336" l="18647" r="8852" t="7960"/>
          <a:stretch/>
        </p:blipFill>
        <p:spPr>
          <a:xfrm rot="-1406513">
            <a:off x="4322810" y="4178012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0" name="Google Shape;1890;p55"/>
          <p:cNvPicPr preferRelativeResize="0"/>
          <p:nvPr/>
        </p:nvPicPr>
        <p:blipFill rotWithShape="1">
          <a:blip r:embed="rId7">
            <a:alphaModFix/>
          </a:blip>
          <a:srcRect b="5838" l="25537" r="23467" t="7152"/>
          <a:stretch/>
        </p:blipFill>
        <p:spPr>
          <a:xfrm>
            <a:off x="7472926" y="0"/>
            <a:ext cx="1671077" cy="1603800"/>
          </a:xfrm>
          <a:prstGeom prst="rect">
            <a:avLst/>
          </a:prstGeom>
          <a:noFill/>
          <a:ln>
            <a:noFill/>
          </a:ln>
        </p:spPr>
      </p:pic>
      <p:sp>
        <p:nvSpPr>
          <p:cNvPr id="1891" name="Google Shape;1891;p55"/>
          <p:cNvSpPr/>
          <p:nvPr/>
        </p:nvSpPr>
        <p:spPr>
          <a:xfrm rot="5400000">
            <a:off x="55122" y="246630"/>
            <a:ext cx="956100" cy="828600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733C9B">
              <a:alpha val="33020"/>
            </a:srgbClr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92" name="Google Shape;1892;p55"/>
          <p:cNvGrpSpPr/>
          <p:nvPr/>
        </p:nvGrpSpPr>
        <p:grpSpPr>
          <a:xfrm>
            <a:off x="296432" y="441508"/>
            <a:ext cx="534368" cy="536674"/>
            <a:chOff x="1923053" y="4001992"/>
            <a:chExt cx="599403" cy="601990"/>
          </a:xfrm>
        </p:grpSpPr>
        <p:sp>
          <p:nvSpPr>
            <p:cNvPr id="1893" name="Google Shape;1893;p55"/>
            <p:cNvSpPr/>
            <p:nvPr/>
          </p:nvSpPr>
          <p:spPr>
            <a:xfrm>
              <a:off x="2249886" y="4061694"/>
              <a:ext cx="17678" cy="17678"/>
            </a:xfrm>
            <a:custGeom>
              <a:rect b="b" l="l" r="r" t="t"/>
              <a:pathLst>
                <a:path extrusionOk="0" h="533" w="533">
                  <a:moveTo>
                    <a:pt x="265" y="1"/>
                  </a:moveTo>
                  <a:cubicBezTo>
                    <a:pt x="196" y="1"/>
                    <a:pt x="128" y="29"/>
                    <a:pt x="78" y="79"/>
                  </a:cubicBezTo>
                  <a:cubicBezTo>
                    <a:pt x="28" y="128"/>
                    <a:pt x="0" y="197"/>
                    <a:pt x="0" y="267"/>
                  </a:cubicBezTo>
                  <a:cubicBezTo>
                    <a:pt x="0" y="337"/>
                    <a:pt x="28" y="405"/>
                    <a:pt x="78" y="455"/>
                  </a:cubicBezTo>
                  <a:cubicBezTo>
                    <a:pt x="128" y="505"/>
                    <a:pt x="196" y="533"/>
                    <a:pt x="265" y="533"/>
                  </a:cubicBezTo>
                  <a:cubicBezTo>
                    <a:pt x="336" y="533"/>
                    <a:pt x="405" y="505"/>
                    <a:pt x="454" y="455"/>
                  </a:cubicBezTo>
                  <a:cubicBezTo>
                    <a:pt x="503" y="405"/>
                    <a:pt x="532" y="336"/>
                    <a:pt x="532" y="267"/>
                  </a:cubicBezTo>
                  <a:cubicBezTo>
                    <a:pt x="532" y="197"/>
                    <a:pt x="503" y="129"/>
                    <a:pt x="454" y="79"/>
                  </a:cubicBezTo>
                  <a:cubicBezTo>
                    <a:pt x="405" y="29"/>
                    <a:pt x="336" y="1"/>
                    <a:pt x="2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4" name="Google Shape;1894;p55"/>
            <p:cNvSpPr/>
            <p:nvPr/>
          </p:nvSpPr>
          <p:spPr>
            <a:xfrm>
              <a:off x="2290682" y="4061694"/>
              <a:ext cx="17678" cy="17678"/>
            </a:xfrm>
            <a:custGeom>
              <a:rect b="b" l="l" r="r" t="t"/>
              <a:pathLst>
                <a:path extrusionOk="0" h="533" w="533">
                  <a:moveTo>
                    <a:pt x="266" y="1"/>
                  </a:moveTo>
                  <a:cubicBezTo>
                    <a:pt x="197" y="1"/>
                    <a:pt x="128" y="29"/>
                    <a:pt x="78" y="79"/>
                  </a:cubicBezTo>
                  <a:cubicBezTo>
                    <a:pt x="28" y="128"/>
                    <a:pt x="0" y="197"/>
                    <a:pt x="0" y="267"/>
                  </a:cubicBezTo>
                  <a:cubicBezTo>
                    <a:pt x="0" y="337"/>
                    <a:pt x="28" y="405"/>
                    <a:pt x="78" y="456"/>
                  </a:cubicBezTo>
                  <a:cubicBezTo>
                    <a:pt x="128" y="505"/>
                    <a:pt x="197" y="533"/>
                    <a:pt x="266" y="533"/>
                  </a:cubicBezTo>
                  <a:cubicBezTo>
                    <a:pt x="336" y="533"/>
                    <a:pt x="405" y="505"/>
                    <a:pt x="454" y="456"/>
                  </a:cubicBezTo>
                  <a:cubicBezTo>
                    <a:pt x="504" y="405"/>
                    <a:pt x="532" y="337"/>
                    <a:pt x="532" y="267"/>
                  </a:cubicBezTo>
                  <a:cubicBezTo>
                    <a:pt x="532" y="197"/>
                    <a:pt x="504" y="128"/>
                    <a:pt x="454" y="79"/>
                  </a:cubicBezTo>
                  <a:cubicBezTo>
                    <a:pt x="405" y="29"/>
                    <a:pt x="336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5" name="Google Shape;1895;p55"/>
            <p:cNvSpPr/>
            <p:nvPr/>
          </p:nvSpPr>
          <p:spPr>
            <a:xfrm>
              <a:off x="2331478" y="4061694"/>
              <a:ext cx="17678" cy="17678"/>
            </a:xfrm>
            <a:custGeom>
              <a:rect b="b" l="l" r="r" t="t"/>
              <a:pathLst>
                <a:path extrusionOk="0" h="533" w="533">
                  <a:moveTo>
                    <a:pt x="266" y="1"/>
                  </a:moveTo>
                  <a:cubicBezTo>
                    <a:pt x="197" y="1"/>
                    <a:pt x="128" y="29"/>
                    <a:pt x="78" y="79"/>
                  </a:cubicBezTo>
                  <a:cubicBezTo>
                    <a:pt x="29" y="128"/>
                    <a:pt x="0" y="197"/>
                    <a:pt x="0" y="267"/>
                  </a:cubicBezTo>
                  <a:cubicBezTo>
                    <a:pt x="0" y="337"/>
                    <a:pt x="29" y="405"/>
                    <a:pt x="78" y="455"/>
                  </a:cubicBezTo>
                  <a:cubicBezTo>
                    <a:pt x="128" y="505"/>
                    <a:pt x="197" y="533"/>
                    <a:pt x="266" y="533"/>
                  </a:cubicBezTo>
                  <a:cubicBezTo>
                    <a:pt x="336" y="533"/>
                    <a:pt x="405" y="505"/>
                    <a:pt x="454" y="455"/>
                  </a:cubicBezTo>
                  <a:cubicBezTo>
                    <a:pt x="505" y="405"/>
                    <a:pt x="532" y="337"/>
                    <a:pt x="532" y="267"/>
                  </a:cubicBezTo>
                  <a:cubicBezTo>
                    <a:pt x="532" y="197"/>
                    <a:pt x="505" y="128"/>
                    <a:pt x="454" y="79"/>
                  </a:cubicBezTo>
                  <a:cubicBezTo>
                    <a:pt x="405" y="29"/>
                    <a:pt x="336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6" name="Google Shape;1896;p55"/>
            <p:cNvSpPr/>
            <p:nvPr/>
          </p:nvSpPr>
          <p:spPr>
            <a:xfrm>
              <a:off x="1965839" y="4044015"/>
              <a:ext cx="17645" cy="53068"/>
            </a:xfrm>
            <a:custGeom>
              <a:rect b="b" l="l" r="r" t="t"/>
              <a:pathLst>
                <a:path extrusionOk="0" h="1600" w="532">
                  <a:moveTo>
                    <a:pt x="265" y="1"/>
                  </a:moveTo>
                  <a:cubicBezTo>
                    <a:pt x="118" y="1"/>
                    <a:pt x="0" y="120"/>
                    <a:pt x="0" y="267"/>
                  </a:cubicBezTo>
                  <a:lnTo>
                    <a:pt x="0" y="1334"/>
                  </a:lnTo>
                  <a:cubicBezTo>
                    <a:pt x="0" y="1480"/>
                    <a:pt x="119" y="1599"/>
                    <a:pt x="265" y="1599"/>
                  </a:cubicBezTo>
                  <a:cubicBezTo>
                    <a:pt x="413" y="1599"/>
                    <a:pt x="531" y="1480"/>
                    <a:pt x="531" y="1334"/>
                  </a:cubicBezTo>
                  <a:lnTo>
                    <a:pt x="531" y="267"/>
                  </a:lnTo>
                  <a:cubicBezTo>
                    <a:pt x="531" y="120"/>
                    <a:pt x="413" y="1"/>
                    <a:pt x="2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7" name="Google Shape;1897;p55"/>
            <p:cNvSpPr/>
            <p:nvPr/>
          </p:nvSpPr>
          <p:spPr>
            <a:xfrm>
              <a:off x="1998244" y="4044015"/>
              <a:ext cx="17678" cy="53068"/>
            </a:xfrm>
            <a:custGeom>
              <a:rect b="b" l="l" r="r" t="t"/>
              <a:pathLst>
                <a:path extrusionOk="0" h="1600" w="533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lnTo>
                    <a:pt x="1" y="1334"/>
                  </a:lnTo>
                  <a:cubicBezTo>
                    <a:pt x="1" y="1480"/>
                    <a:pt x="120" y="1599"/>
                    <a:pt x="267" y="1599"/>
                  </a:cubicBezTo>
                  <a:cubicBezTo>
                    <a:pt x="414" y="1599"/>
                    <a:pt x="533" y="1480"/>
                    <a:pt x="533" y="1334"/>
                  </a:cubicBezTo>
                  <a:lnTo>
                    <a:pt x="533" y="267"/>
                  </a:lnTo>
                  <a:cubicBezTo>
                    <a:pt x="533" y="120"/>
                    <a:pt x="414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8" name="Google Shape;1898;p55"/>
            <p:cNvSpPr/>
            <p:nvPr/>
          </p:nvSpPr>
          <p:spPr>
            <a:xfrm>
              <a:off x="2030715" y="4044015"/>
              <a:ext cx="17678" cy="53068"/>
            </a:xfrm>
            <a:custGeom>
              <a:rect b="b" l="l" r="r" t="t"/>
              <a:pathLst>
                <a:path extrusionOk="0" h="1600" w="533"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lnTo>
                    <a:pt x="0" y="1334"/>
                  </a:lnTo>
                  <a:cubicBezTo>
                    <a:pt x="0" y="1480"/>
                    <a:pt x="119" y="1599"/>
                    <a:pt x="266" y="1599"/>
                  </a:cubicBezTo>
                  <a:cubicBezTo>
                    <a:pt x="413" y="1599"/>
                    <a:pt x="532" y="1480"/>
                    <a:pt x="532" y="1334"/>
                  </a:cubicBezTo>
                  <a:lnTo>
                    <a:pt x="532" y="267"/>
                  </a:lnTo>
                  <a:cubicBezTo>
                    <a:pt x="532" y="120"/>
                    <a:pt x="413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9" name="Google Shape;1899;p55"/>
            <p:cNvSpPr/>
            <p:nvPr/>
          </p:nvSpPr>
          <p:spPr>
            <a:xfrm>
              <a:off x="2063119" y="4044015"/>
              <a:ext cx="17678" cy="53068"/>
            </a:xfrm>
            <a:custGeom>
              <a:rect b="b" l="l" r="r" t="t"/>
              <a:pathLst>
                <a:path extrusionOk="0" h="1600" w="533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lnTo>
                    <a:pt x="1" y="1334"/>
                  </a:lnTo>
                  <a:cubicBezTo>
                    <a:pt x="1" y="1480"/>
                    <a:pt x="120" y="1599"/>
                    <a:pt x="267" y="1599"/>
                  </a:cubicBezTo>
                  <a:cubicBezTo>
                    <a:pt x="413" y="1599"/>
                    <a:pt x="533" y="1480"/>
                    <a:pt x="533" y="1334"/>
                  </a:cubicBezTo>
                  <a:lnTo>
                    <a:pt x="533" y="267"/>
                  </a:lnTo>
                  <a:cubicBezTo>
                    <a:pt x="533" y="120"/>
                    <a:pt x="413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0" name="Google Shape;1900;p55"/>
            <p:cNvSpPr/>
            <p:nvPr/>
          </p:nvSpPr>
          <p:spPr>
            <a:xfrm>
              <a:off x="2249886" y="4181130"/>
              <a:ext cx="17678" cy="17678"/>
            </a:xfrm>
            <a:custGeom>
              <a:rect b="b" l="l" r="r" t="t"/>
              <a:pathLst>
                <a:path extrusionOk="0" h="533" w="533">
                  <a:moveTo>
                    <a:pt x="265" y="0"/>
                  </a:moveTo>
                  <a:cubicBezTo>
                    <a:pt x="196" y="0"/>
                    <a:pt x="128" y="29"/>
                    <a:pt x="78" y="79"/>
                  </a:cubicBezTo>
                  <a:cubicBezTo>
                    <a:pt x="28" y="128"/>
                    <a:pt x="0" y="197"/>
                    <a:pt x="0" y="266"/>
                  </a:cubicBezTo>
                  <a:cubicBezTo>
                    <a:pt x="0" y="337"/>
                    <a:pt x="28" y="405"/>
                    <a:pt x="78" y="454"/>
                  </a:cubicBezTo>
                  <a:cubicBezTo>
                    <a:pt x="128" y="505"/>
                    <a:pt x="196" y="532"/>
                    <a:pt x="265" y="532"/>
                  </a:cubicBezTo>
                  <a:cubicBezTo>
                    <a:pt x="336" y="532"/>
                    <a:pt x="405" y="505"/>
                    <a:pt x="454" y="454"/>
                  </a:cubicBezTo>
                  <a:cubicBezTo>
                    <a:pt x="503" y="405"/>
                    <a:pt x="532" y="337"/>
                    <a:pt x="532" y="266"/>
                  </a:cubicBezTo>
                  <a:cubicBezTo>
                    <a:pt x="532" y="197"/>
                    <a:pt x="503" y="129"/>
                    <a:pt x="454" y="79"/>
                  </a:cubicBezTo>
                  <a:cubicBezTo>
                    <a:pt x="405" y="29"/>
                    <a:pt x="336" y="0"/>
                    <a:pt x="2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1" name="Google Shape;1901;p55"/>
            <p:cNvSpPr/>
            <p:nvPr/>
          </p:nvSpPr>
          <p:spPr>
            <a:xfrm>
              <a:off x="2290682" y="4181130"/>
              <a:ext cx="17678" cy="17678"/>
            </a:xfrm>
            <a:custGeom>
              <a:rect b="b" l="l" r="r" t="t"/>
              <a:pathLst>
                <a:path extrusionOk="0" h="533" w="533">
                  <a:moveTo>
                    <a:pt x="266" y="0"/>
                  </a:moveTo>
                  <a:cubicBezTo>
                    <a:pt x="197" y="0"/>
                    <a:pt x="128" y="29"/>
                    <a:pt x="78" y="79"/>
                  </a:cubicBezTo>
                  <a:cubicBezTo>
                    <a:pt x="28" y="128"/>
                    <a:pt x="0" y="197"/>
                    <a:pt x="0" y="266"/>
                  </a:cubicBezTo>
                  <a:cubicBezTo>
                    <a:pt x="0" y="337"/>
                    <a:pt x="28" y="405"/>
                    <a:pt x="78" y="454"/>
                  </a:cubicBezTo>
                  <a:cubicBezTo>
                    <a:pt x="128" y="505"/>
                    <a:pt x="196" y="532"/>
                    <a:pt x="266" y="532"/>
                  </a:cubicBezTo>
                  <a:cubicBezTo>
                    <a:pt x="336" y="532"/>
                    <a:pt x="405" y="505"/>
                    <a:pt x="454" y="454"/>
                  </a:cubicBezTo>
                  <a:cubicBezTo>
                    <a:pt x="504" y="405"/>
                    <a:pt x="532" y="337"/>
                    <a:pt x="532" y="266"/>
                  </a:cubicBezTo>
                  <a:cubicBezTo>
                    <a:pt x="532" y="197"/>
                    <a:pt x="504" y="129"/>
                    <a:pt x="454" y="79"/>
                  </a:cubicBezTo>
                  <a:cubicBezTo>
                    <a:pt x="405" y="29"/>
                    <a:pt x="336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2" name="Google Shape;1902;p55"/>
            <p:cNvSpPr/>
            <p:nvPr/>
          </p:nvSpPr>
          <p:spPr>
            <a:xfrm>
              <a:off x="2331478" y="4181130"/>
              <a:ext cx="17678" cy="17678"/>
            </a:xfrm>
            <a:custGeom>
              <a:rect b="b" l="l" r="r" t="t"/>
              <a:pathLst>
                <a:path extrusionOk="0" h="533" w="533">
                  <a:moveTo>
                    <a:pt x="266" y="0"/>
                  </a:moveTo>
                  <a:cubicBezTo>
                    <a:pt x="197" y="0"/>
                    <a:pt x="128" y="29"/>
                    <a:pt x="78" y="79"/>
                  </a:cubicBezTo>
                  <a:cubicBezTo>
                    <a:pt x="29" y="128"/>
                    <a:pt x="0" y="197"/>
                    <a:pt x="0" y="266"/>
                  </a:cubicBezTo>
                  <a:cubicBezTo>
                    <a:pt x="0" y="336"/>
                    <a:pt x="29" y="405"/>
                    <a:pt x="78" y="455"/>
                  </a:cubicBezTo>
                  <a:cubicBezTo>
                    <a:pt x="128" y="505"/>
                    <a:pt x="197" y="532"/>
                    <a:pt x="266" y="532"/>
                  </a:cubicBezTo>
                  <a:cubicBezTo>
                    <a:pt x="336" y="532"/>
                    <a:pt x="405" y="505"/>
                    <a:pt x="454" y="455"/>
                  </a:cubicBezTo>
                  <a:cubicBezTo>
                    <a:pt x="505" y="405"/>
                    <a:pt x="532" y="336"/>
                    <a:pt x="532" y="266"/>
                  </a:cubicBezTo>
                  <a:cubicBezTo>
                    <a:pt x="532" y="197"/>
                    <a:pt x="505" y="129"/>
                    <a:pt x="454" y="79"/>
                  </a:cubicBezTo>
                  <a:cubicBezTo>
                    <a:pt x="405" y="29"/>
                    <a:pt x="336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3" name="Google Shape;1903;p55"/>
            <p:cNvSpPr/>
            <p:nvPr/>
          </p:nvSpPr>
          <p:spPr>
            <a:xfrm>
              <a:off x="1965839" y="4163452"/>
              <a:ext cx="17645" cy="53068"/>
            </a:xfrm>
            <a:custGeom>
              <a:rect b="b" l="l" r="r" t="t"/>
              <a:pathLst>
                <a:path extrusionOk="0" h="1600" w="532">
                  <a:moveTo>
                    <a:pt x="265" y="1"/>
                  </a:moveTo>
                  <a:cubicBezTo>
                    <a:pt x="118" y="1"/>
                    <a:pt x="0" y="120"/>
                    <a:pt x="0" y="267"/>
                  </a:cubicBezTo>
                  <a:lnTo>
                    <a:pt x="0" y="1333"/>
                  </a:lnTo>
                  <a:cubicBezTo>
                    <a:pt x="0" y="1480"/>
                    <a:pt x="119" y="1599"/>
                    <a:pt x="265" y="1599"/>
                  </a:cubicBezTo>
                  <a:cubicBezTo>
                    <a:pt x="413" y="1599"/>
                    <a:pt x="531" y="1480"/>
                    <a:pt x="531" y="1333"/>
                  </a:cubicBezTo>
                  <a:lnTo>
                    <a:pt x="531" y="267"/>
                  </a:lnTo>
                  <a:cubicBezTo>
                    <a:pt x="531" y="120"/>
                    <a:pt x="413" y="1"/>
                    <a:pt x="2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4" name="Google Shape;1904;p55"/>
            <p:cNvSpPr/>
            <p:nvPr/>
          </p:nvSpPr>
          <p:spPr>
            <a:xfrm>
              <a:off x="1998244" y="4163452"/>
              <a:ext cx="17678" cy="53068"/>
            </a:xfrm>
            <a:custGeom>
              <a:rect b="b" l="l" r="r" t="t"/>
              <a:pathLst>
                <a:path extrusionOk="0" h="1600" w="533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lnTo>
                    <a:pt x="1" y="1333"/>
                  </a:lnTo>
                  <a:cubicBezTo>
                    <a:pt x="1" y="1480"/>
                    <a:pt x="120" y="1599"/>
                    <a:pt x="267" y="1599"/>
                  </a:cubicBezTo>
                  <a:cubicBezTo>
                    <a:pt x="414" y="1599"/>
                    <a:pt x="533" y="1480"/>
                    <a:pt x="533" y="1333"/>
                  </a:cubicBezTo>
                  <a:lnTo>
                    <a:pt x="533" y="267"/>
                  </a:lnTo>
                  <a:cubicBezTo>
                    <a:pt x="533" y="120"/>
                    <a:pt x="414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5" name="Google Shape;1905;p55"/>
            <p:cNvSpPr/>
            <p:nvPr/>
          </p:nvSpPr>
          <p:spPr>
            <a:xfrm>
              <a:off x="2030715" y="4163452"/>
              <a:ext cx="17678" cy="53068"/>
            </a:xfrm>
            <a:custGeom>
              <a:rect b="b" l="l" r="r" t="t"/>
              <a:pathLst>
                <a:path extrusionOk="0" h="1600" w="533"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lnTo>
                    <a:pt x="0" y="1333"/>
                  </a:lnTo>
                  <a:cubicBezTo>
                    <a:pt x="0" y="1480"/>
                    <a:pt x="119" y="1599"/>
                    <a:pt x="266" y="1599"/>
                  </a:cubicBezTo>
                  <a:cubicBezTo>
                    <a:pt x="413" y="1599"/>
                    <a:pt x="532" y="1480"/>
                    <a:pt x="532" y="1333"/>
                  </a:cubicBezTo>
                  <a:lnTo>
                    <a:pt x="532" y="267"/>
                  </a:lnTo>
                  <a:cubicBezTo>
                    <a:pt x="532" y="120"/>
                    <a:pt x="413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6" name="Google Shape;1906;p55"/>
            <p:cNvSpPr/>
            <p:nvPr/>
          </p:nvSpPr>
          <p:spPr>
            <a:xfrm>
              <a:off x="2063119" y="4163452"/>
              <a:ext cx="17678" cy="53068"/>
            </a:xfrm>
            <a:custGeom>
              <a:rect b="b" l="l" r="r" t="t"/>
              <a:pathLst>
                <a:path extrusionOk="0" h="1600" w="533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lnTo>
                    <a:pt x="1" y="1333"/>
                  </a:lnTo>
                  <a:cubicBezTo>
                    <a:pt x="1" y="1480"/>
                    <a:pt x="120" y="1599"/>
                    <a:pt x="267" y="1599"/>
                  </a:cubicBezTo>
                  <a:cubicBezTo>
                    <a:pt x="413" y="1599"/>
                    <a:pt x="533" y="1480"/>
                    <a:pt x="533" y="1333"/>
                  </a:cubicBezTo>
                  <a:lnTo>
                    <a:pt x="533" y="267"/>
                  </a:lnTo>
                  <a:cubicBezTo>
                    <a:pt x="533" y="120"/>
                    <a:pt x="413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7" name="Google Shape;1907;p55"/>
            <p:cNvSpPr/>
            <p:nvPr/>
          </p:nvSpPr>
          <p:spPr>
            <a:xfrm>
              <a:off x="2249886" y="4300599"/>
              <a:ext cx="17678" cy="17645"/>
            </a:xfrm>
            <a:custGeom>
              <a:rect b="b" l="l" r="r" t="t"/>
              <a:pathLst>
                <a:path extrusionOk="0" h="532" w="533">
                  <a:moveTo>
                    <a:pt x="265" y="0"/>
                  </a:moveTo>
                  <a:cubicBezTo>
                    <a:pt x="195" y="0"/>
                    <a:pt x="128" y="28"/>
                    <a:pt x="78" y="77"/>
                  </a:cubicBezTo>
                  <a:cubicBezTo>
                    <a:pt x="28" y="128"/>
                    <a:pt x="0" y="195"/>
                    <a:pt x="0" y="265"/>
                  </a:cubicBezTo>
                  <a:cubicBezTo>
                    <a:pt x="0" y="335"/>
                    <a:pt x="28" y="404"/>
                    <a:pt x="78" y="453"/>
                  </a:cubicBezTo>
                  <a:cubicBezTo>
                    <a:pt x="128" y="503"/>
                    <a:pt x="196" y="531"/>
                    <a:pt x="265" y="531"/>
                  </a:cubicBezTo>
                  <a:cubicBezTo>
                    <a:pt x="336" y="531"/>
                    <a:pt x="405" y="502"/>
                    <a:pt x="454" y="453"/>
                  </a:cubicBezTo>
                  <a:cubicBezTo>
                    <a:pt x="503" y="404"/>
                    <a:pt x="532" y="335"/>
                    <a:pt x="532" y="265"/>
                  </a:cubicBezTo>
                  <a:cubicBezTo>
                    <a:pt x="532" y="195"/>
                    <a:pt x="503" y="128"/>
                    <a:pt x="454" y="77"/>
                  </a:cubicBezTo>
                  <a:cubicBezTo>
                    <a:pt x="405" y="28"/>
                    <a:pt x="336" y="0"/>
                    <a:pt x="2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8" name="Google Shape;1908;p55"/>
            <p:cNvSpPr/>
            <p:nvPr/>
          </p:nvSpPr>
          <p:spPr>
            <a:xfrm>
              <a:off x="1965839" y="4282888"/>
              <a:ext cx="17645" cy="53068"/>
            </a:xfrm>
            <a:custGeom>
              <a:rect b="b" l="l" r="r" t="t"/>
              <a:pathLst>
                <a:path extrusionOk="0" h="1600" w="532">
                  <a:moveTo>
                    <a:pt x="265" y="0"/>
                  </a:moveTo>
                  <a:cubicBezTo>
                    <a:pt x="118" y="0"/>
                    <a:pt x="0" y="119"/>
                    <a:pt x="0" y="266"/>
                  </a:cubicBezTo>
                  <a:lnTo>
                    <a:pt x="0" y="1333"/>
                  </a:lnTo>
                  <a:cubicBezTo>
                    <a:pt x="0" y="1480"/>
                    <a:pt x="119" y="1599"/>
                    <a:pt x="265" y="1599"/>
                  </a:cubicBezTo>
                  <a:cubicBezTo>
                    <a:pt x="413" y="1599"/>
                    <a:pt x="531" y="1480"/>
                    <a:pt x="531" y="1333"/>
                  </a:cubicBezTo>
                  <a:lnTo>
                    <a:pt x="531" y="266"/>
                  </a:lnTo>
                  <a:cubicBezTo>
                    <a:pt x="531" y="119"/>
                    <a:pt x="413" y="0"/>
                    <a:pt x="2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9" name="Google Shape;1909;p55"/>
            <p:cNvSpPr/>
            <p:nvPr/>
          </p:nvSpPr>
          <p:spPr>
            <a:xfrm>
              <a:off x="1998244" y="4282888"/>
              <a:ext cx="17678" cy="53068"/>
            </a:xfrm>
            <a:custGeom>
              <a:rect b="b" l="l" r="r" t="t"/>
              <a:pathLst>
                <a:path extrusionOk="0" h="1600" w="533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lnTo>
                    <a:pt x="1" y="1333"/>
                  </a:lnTo>
                  <a:cubicBezTo>
                    <a:pt x="1" y="1480"/>
                    <a:pt x="120" y="1599"/>
                    <a:pt x="267" y="1599"/>
                  </a:cubicBezTo>
                  <a:cubicBezTo>
                    <a:pt x="414" y="1599"/>
                    <a:pt x="533" y="1480"/>
                    <a:pt x="533" y="1333"/>
                  </a:cubicBezTo>
                  <a:lnTo>
                    <a:pt x="533" y="266"/>
                  </a:lnTo>
                  <a:cubicBezTo>
                    <a:pt x="533" y="119"/>
                    <a:pt x="414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0" name="Google Shape;1910;p55"/>
            <p:cNvSpPr/>
            <p:nvPr/>
          </p:nvSpPr>
          <p:spPr>
            <a:xfrm>
              <a:off x="2030715" y="4282888"/>
              <a:ext cx="17678" cy="53068"/>
            </a:xfrm>
            <a:custGeom>
              <a:rect b="b" l="l" r="r" t="t"/>
              <a:pathLst>
                <a:path extrusionOk="0" h="1600" w="533">
                  <a:moveTo>
                    <a:pt x="266" y="0"/>
                  </a:moveTo>
                  <a:cubicBezTo>
                    <a:pt x="119" y="0"/>
                    <a:pt x="0" y="119"/>
                    <a:pt x="0" y="266"/>
                  </a:cubicBezTo>
                  <a:lnTo>
                    <a:pt x="0" y="1333"/>
                  </a:lnTo>
                  <a:cubicBezTo>
                    <a:pt x="0" y="1480"/>
                    <a:pt x="119" y="1599"/>
                    <a:pt x="266" y="1599"/>
                  </a:cubicBezTo>
                  <a:cubicBezTo>
                    <a:pt x="413" y="1599"/>
                    <a:pt x="532" y="1480"/>
                    <a:pt x="532" y="1333"/>
                  </a:cubicBezTo>
                  <a:lnTo>
                    <a:pt x="532" y="266"/>
                  </a:lnTo>
                  <a:cubicBezTo>
                    <a:pt x="532" y="119"/>
                    <a:pt x="413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1" name="Google Shape;1911;p55"/>
            <p:cNvSpPr/>
            <p:nvPr/>
          </p:nvSpPr>
          <p:spPr>
            <a:xfrm>
              <a:off x="2063119" y="4282888"/>
              <a:ext cx="17678" cy="53068"/>
            </a:xfrm>
            <a:custGeom>
              <a:rect b="b" l="l" r="r" t="t"/>
              <a:pathLst>
                <a:path extrusionOk="0" h="1600" w="533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lnTo>
                    <a:pt x="1" y="1333"/>
                  </a:lnTo>
                  <a:cubicBezTo>
                    <a:pt x="1" y="1480"/>
                    <a:pt x="120" y="1599"/>
                    <a:pt x="267" y="1599"/>
                  </a:cubicBezTo>
                  <a:cubicBezTo>
                    <a:pt x="413" y="1599"/>
                    <a:pt x="533" y="1480"/>
                    <a:pt x="533" y="1333"/>
                  </a:cubicBezTo>
                  <a:lnTo>
                    <a:pt x="533" y="266"/>
                  </a:lnTo>
                  <a:cubicBezTo>
                    <a:pt x="533" y="119"/>
                    <a:pt x="413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2" name="Google Shape;1912;p55"/>
            <p:cNvSpPr/>
            <p:nvPr/>
          </p:nvSpPr>
          <p:spPr>
            <a:xfrm>
              <a:off x="2249886" y="4420035"/>
              <a:ext cx="17678" cy="17645"/>
            </a:xfrm>
            <a:custGeom>
              <a:rect b="b" l="l" r="r" t="t"/>
              <a:pathLst>
                <a:path extrusionOk="0" h="532" w="533">
                  <a:moveTo>
                    <a:pt x="265" y="0"/>
                  </a:moveTo>
                  <a:cubicBezTo>
                    <a:pt x="196" y="0"/>
                    <a:pt x="128" y="28"/>
                    <a:pt x="78" y="77"/>
                  </a:cubicBezTo>
                  <a:cubicBezTo>
                    <a:pt x="28" y="127"/>
                    <a:pt x="0" y="195"/>
                    <a:pt x="0" y="266"/>
                  </a:cubicBezTo>
                  <a:cubicBezTo>
                    <a:pt x="0" y="336"/>
                    <a:pt x="28" y="404"/>
                    <a:pt x="78" y="454"/>
                  </a:cubicBezTo>
                  <a:cubicBezTo>
                    <a:pt x="128" y="503"/>
                    <a:pt x="196" y="532"/>
                    <a:pt x="265" y="532"/>
                  </a:cubicBezTo>
                  <a:cubicBezTo>
                    <a:pt x="336" y="532"/>
                    <a:pt x="405" y="503"/>
                    <a:pt x="454" y="454"/>
                  </a:cubicBezTo>
                  <a:cubicBezTo>
                    <a:pt x="503" y="404"/>
                    <a:pt x="532" y="336"/>
                    <a:pt x="532" y="266"/>
                  </a:cubicBezTo>
                  <a:cubicBezTo>
                    <a:pt x="532" y="195"/>
                    <a:pt x="503" y="127"/>
                    <a:pt x="454" y="77"/>
                  </a:cubicBezTo>
                  <a:cubicBezTo>
                    <a:pt x="405" y="28"/>
                    <a:pt x="336" y="0"/>
                    <a:pt x="2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3" name="Google Shape;1913;p55"/>
            <p:cNvSpPr/>
            <p:nvPr/>
          </p:nvSpPr>
          <p:spPr>
            <a:xfrm>
              <a:off x="1965839" y="4402324"/>
              <a:ext cx="17645" cy="53035"/>
            </a:xfrm>
            <a:custGeom>
              <a:rect b="b" l="l" r="r" t="t"/>
              <a:pathLst>
                <a:path extrusionOk="0" h="1599" w="532">
                  <a:moveTo>
                    <a:pt x="265" y="0"/>
                  </a:moveTo>
                  <a:cubicBezTo>
                    <a:pt x="118" y="0"/>
                    <a:pt x="0" y="119"/>
                    <a:pt x="0" y="266"/>
                  </a:cubicBezTo>
                  <a:lnTo>
                    <a:pt x="0" y="1333"/>
                  </a:lnTo>
                  <a:cubicBezTo>
                    <a:pt x="0" y="1480"/>
                    <a:pt x="119" y="1599"/>
                    <a:pt x="265" y="1599"/>
                  </a:cubicBezTo>
                  <a:cubicBezTo>
                    <a:pt x="413" y="1599"/>
                    <a:pt x="531" y="1480"/>
                    <a:pt x="531" y="1333"/>
                  </a:cubicBezTo>
                  <a:lnTo>
                    <a:pt x="531" y="266"/>
                  </a:lnTo>
                  <a:cubicBezTo>
                    <a:pt x="531" y="119"/>
                    <a:pt x="413" y="0"/>
                    <a:pt x="2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4" name="Google Shape;1914;p55"/>
            <p:cNvSpPr/>
            <p:nvPr/>
          </p:nvSpPr>
          <p:spPr>
            <a:xfrm>
              <a:off x="1998244" y="4402324"/>
              <a:ext cx="17678" cy="53035"/>
            </a:xfrm>
            <a:custGeom>
              <a:rect b="b" l="l" r="r" t="t"/>
              <a:pathLst>
                <a:path extrusionOk="0" h="1599" w="533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lnTo>
                    <a:pt x="1" y="1333"/>
                  </a:lnTo>
                  <a:cubicBezTo>
                    <a:pt x="1" y="1480"/>
                    <a:pt x="120" y="1599"/>
                    <a:pt x="267" y="1599"/>
                  </a:cubicBezTo>
                  <a:cubicBezTo>
                    <a:pt x="414" y="1599"/>
                    <a:pt x="533" y="1480"/>
                    <a:pt x="533" y="1333"/>
                  </a:cubicBezTo>
                  <a:lnTo>
                    <a:pt x="533" y="266"/>
                  </a:lnTo>
                  <a:cubicBezTo>
                    <a:pt x="533" y="119"/>
                    <a:pt x="414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5" name="Google Shape;1915;p55"/>
            <p:cNvSpPr/>
            <p:nvPr/>
          </p:nvSpPr>
          <p:spPr>
            <a:xfrm>
              <a:off x="2030715" y="4402324"/>
              <a:ext cx="17678" cy="53035"/>
            </a:xfrm>
            <a:custGeom>
              <a:rect b="b" l="l" r="r" t="t"/>
              <a:pathLst>
                <a:path extrusionOk="0" h="1599" w="533">
                  <a:moveTo>
                    <a:pt x="266" y="0"/>
                  </a:moveTo>
                  <a:cubicBezTo>
                    <a:pt x="119" y="0"/>
                    <a:pt x="0" y="119"/>
                    <a:pt x="0" y="266"/>
                  </a:cubicBezTo>
                  <a:lnTo>
                    <a:pt x="0" y="1333"/>
                  </a:lnTo>
                  <a:cubicBezTo>
                    <a:pt x="0" y="1480"/>
                    <a:pt x="119" y="1599"/>
                    <a:pt x="266" y="1599"/>
                  </a:cubicBezTo>
                  <a:cubicBezTo>
                    <a:pt x="413" y="1599"/>
                    <a:pt x="532" y="1480"/>
                    <a:pt x="532" y="1333"/>
                  </a:cubicBezTo>
                  <a:lnTo>
                    <a:pt x="532" y="266"/>
                  </a:lnTo>
                  <a:cubicBezTo>
                    <a:pt x="532" y="119"/>
                    <a:pt x="413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6" name="Google Shape;1916;p55"/>
            <p:cNvSpPr/>
            <p:nvPr/>
          </p:nvSpPr>
          <p:spPr>
            <a:xfrm>
              <a:off x="2063119" y="4402324"/>
              <a:ext cx="17678" cy="53035"/>
            </a:xfrm>
            <a:custGeom>
              <a:rect b="b" l="l" r="r" t="t"/>
              <a:pathLst>
                <a:path extrusionOk="0" h="1599" w="533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lnTo>
                    <a:pt x="1" y="1333"/>
                  </a:lnTo>
                  <a:cubicBezTo>
                    <a:pt x="1" y="1480"/>
                    <a:pt x="120" y="1599"/>
                    <a:pt x="267" y="1599"/>
                  </a:cubicBezTo>
                  <a:cubicBezTo>
                    <a:pt x="413" y="1599"/>
                    <a:pt x="533" y="1480"/>
                    <a:pt x="533" y="1333"/>
                  </a:cubicBezTo>
                  <a:lnTo>
                    <a:pt x="533" y="266"/>
                  </a:lnTo>
                  <a:cubicBezTo>
                    <a:pt x="533" y="119"/>
                    <a:pt x="413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7" name="Google Shape;1917;p55"/>
            <p:cNvSpPr/>
            <p:nvPr/>
          </p:nvSpPr>
          <p:spPr>
            <a:xfrm>
              <a:off x="1923053" y="4001992"/>
              <a:ext cx="599403" cy="601990"/>
            </a:xfrm>
            <a:custGeom>
              <a:rect b="b" l="l" r="r" t="t"/>
              <a:pathLst>
                <a:path extrusionOk="0" h="18150" w="18072">
                  <a:moveTo>
                    <a:pt x="8465" y="3290"/>
                  </a:moveTo>
                  <a:lnTo>
                    <a:pt x="8465" y="3602"/>
                  </a:lnTo>
                  <a:lnTo>
                    <a:pt x="6018" y="3602"/>
                  </a:lnTo>
                  <a:lnTo>
                    <a:pt x="6018" y="3290"/>
                  </a:lnTo>
                  <a:close/>
                  <a:moveTo>
                    <a:pt x="13649" y="533"/>
                  </a:moveTo>
                  <a:cubicBezTo>
                    <a:pt x="13696" y="533"/>
                    <a:pt x="13738" y="573"/>
                    <a:pt x="13738" y="621"/>
                  </a:cubicBezTo>
                  <a:lnTo>
                    <a:pt x="13738" y="3513"/>
                  </a:lnTo>
                  <a:cubicBezTo>
                    <a:pt x="13738" y="3561"/>
                    <a:pt x="13696" y="3602"/>
                    <a:pt x="13649" y="3602"/>
                  </a:cubicBezTo>
                  <a:lnTo>
                    <a:pt x="8997" y="3602"/>
                  </a:lnTo>
                  <a:lnTo>
                    <a:pt x="8997" y="3202"/>
                  </a:lnTo>
                  <a:cubicBezTo>
                    <a:pt x="8997" y="2958"/>
                    <a:pt x="8798" y="2760"/>
                    <a:pt x="8554" y="2760"/>
                  </a:cubicBezTo>
                  <a:lnTo>
                    <a:pt x="5930" y="2760"/>
                  </a:lnTo>
                  <a:cubicBezTo>
                    <a:pt x="5686" y="2760"/>
                    <a:pt x="5487" y="2958"/>
                    <a:pt x="5487" y="3202"/>
                  </a:cubicBezTo>
                  <a:lnTo>
                    <a:pt x="5487" y="3602"/>
                  </a:lnTo>
                  <a:lnTo>
                    <a:pt x="621" y="3602"/>
                  </a:lnTo>
                  <a:cubicBezTo>
                    <a:pt x="573" y="3602"/>
                    <a:pt x="533" y="3561"/>
                    <a:pt x="533" y="3513"/>
                  </a:cubicBezTo>
                  <a:lnTo>
                    <a:pt x="533" y="621"/>
                  </a:lnTo>
                  <a:cubicBezTo>
                    <a:pt x="533" y="573"/>
                    <a:pt x="573" y="533"/>
                    <a:pt x="621" y="533"/>
                  </a:cubicBezTo>
                  <a:close/>
                  <a:moveTo>
                    <a:pt x="8465" y="6891"/>
                  </a:moveTo>
                  <a:lnTo>
                    <a:pt x="8465" y="7202"/>
                  </a:lnTo>
                  <a:lnTo>
                    <a:pt x="6018" y="7202"/>
                  </a:lnTo>
                  <a:lnTo>
                    <a:pt x="6018" y="6891"/>
                  </a:lnTo>
                  <a:close/>
                  <a:moveTo>
                    <a:pt x="13649" y="4133"/>
                  </a:moveTo>
                  <a:cubicBezTo>
                    <a:pt x="13696" y="4133"/>
                    <a:pt x="13738" y="4173"/>
                    <a:pt x="13738" y="4222"/>
                  </a:cubicBezTo>
                  <a:lnTo>
                    <a:pt x="13738" y="7114"/>
                  </a:lnTo>
                  <a:cubicBezTo>
                    <a:pt x="13738" y="7161"/>
                    <a:pt x="13696" y="7202"/>
                    <a:pt x="13649" y="7202"/>
                  </a:cubicBezTo>
                  <a:lnTo>
                    <a:pt x="8997" y="7202"/>
                  </a:lnTo>
                  <a:lnTo>
                    <a:pt x="8997" y="6803"/>
                  </a:lnTo>
                  <a:cubicBezTo>
                    <a:pt x="8997" y="6559"/>
                    <a:pt x="8798" y="6359"/>
                    <a:pt x="8554" y="6359"/>
                  </a:cubicBezTo>
                  <a:lnTo>
                    <a:pt x="5930" y="6359"/>
                  </a:lnTo>
                  <a:cubicBezTo>
                    <a:pt x="5686" y="6359"/>
                    <a:pt x="5487" y="6559"/>
                    <a:pt x="5487" y="6803"/>
                  </a:cubicBezTo>
                  <a:lnTo>
                    <a:pt x="5487" y="7202"/>
                  </a:lnTo>
                  <a:lnTo>
                    <a:pt x="621" y="7202"/>
                  </a:lnTo>
                  <a:cubicBezTo>
                    <a:pt x="573" y="7202"/>
                    <a:pt x="533" y="7161"/>
                    <a:pt x="533" y="7114"/>
                  </a:cubicBezTo>
                  <a:lnTo>
                    <a:pt x="533" y="4222"/>
                  </a:lnTo>
                  <a:cubicBezTo>
                    <a:pt x="533" y="4173"/>
                    <a:pt x="573" y="4133"/>
                    <a:pt x="621" y="4133"/>
                  </a:cubicBezTo>
                  <a:close/>
                  <a:moveTo>
                    <a:pt x="8465" y="10493"/>
                  </a:moveTo>
                  <a:lnTo>
                    <a:pt x="8465" y="10803"/>
                  </a:lnTo>
                  <a:lnTo>
                    <a:pt x="6018" y="10803"/>
                  </a:lnTo>
                  <a:lnTo>
                    <a:pt x="6018" y="10493"/>
                  </a:lnTo>
                  <a:close/>
                  <a:moveTo>
                    <a:pt x="13649" y="7734"/>
                  </a:moveTo>
                  <a:cubicBezTo>
                    <a:pt x="13696" y="7734"/>
                    <a:pt x="13738" y="7774"/>
                    <a:pt x="13738" y="7823"/>
                  </a:cubicBezTo>
                  <a:lnTo>
                    <a:pt x="13738" y="8667"/>
                  </a:lnTo>
                  <a:lnTo>
                    <a:pt x="11682" y="8667"/>
                  </a:lnTo>
                  <a:cubicBezTo>
                    <a:pt x="11278" y="8667"/>
                    <a:pt x="10950" y="8995"/>
                    <a:pt x="10950" y="9399"/>
                  </a:cubicBezTo>
                  <a:lnTo>
                    <a:pt x="10950" y="10803"/>
                  </a:lnTo>
                  <a:lnTo>
                    <a:pt x="8997" y="10803"/>
                  </a:lnTo>
                  <a:lnTo>
                    <a:pt x="8997" y="10404"/>
                  </a:lnTo>
                  <a:cubicBezTo>
                    <a:pt x="8997" y="10159"/>
                    <a:pt x="8798" y="9961"/>
                    <a:pt x="8554" y="9961"/>
                  </a:cubicBezTo>
                  <a:lnTo>
                    <a:pt x="5930" y="9961"/>
                  </a:lnTo>
                  <a:cubicBezTo>
                    <a:pt x="5686" y="9961"/>
                    <a:pt x="5488" y="10159"/>
                    <a:pt x="5488" y="10404"/>
                  </a:cubicBezTo>
                  <a:lnTo>
                    <a:pt x="5488" y="10803"/>
                  </a:lnTo>
                  <a:lnTo>
                    <a:pt x="621" y="10803"/>
                  </a:lnTo>
                  <a:cubicBezTo>
                    <a:pt x="573" y="10803"/>
                    <a:pt x="533" y="10762"/>
                    <a:pt x="533" y="10715"/>
                  </a:cubicBezTo>
                  <a:lnTo>
                    <a:pt x="533" y="7823"/>
                  </a:lnTo>
                  <a:cubicBezTo>
                    <a:pt x="533" y="7774"/>
                    <a:pt x="574" y="7734"/>
                    <a:pt x="621" y="7734"/>
                  </a:cubicBezTo>
                  <a:close/>
                  <a:moveTo>
                    <a:pt x="8465" y="14094"/>
                  </a:moveTo>
                  <a:lnTo>
                    <a:pt x="8465" y="14404"/>
                  </a:lnTo>
                  <a:lnTo>
                    <a:pt x="6018" y="14404"/>
                  </a:lnTo>
                  <a:lnTo>
                    <a:pt x="6018" y="14094"/>
                  </a:lnTo>
                  <a:close/>
                  <a:moveTo>
                    <a:pt x="621" y="1"/>
                  </a:moveTo>
                  <a:cubicBezTo>
                    <a:pt x="279" y="1"/>
                    <a:pt x="1" y="279"/>
                    <a:pt x="1" y="621"/>
                  </a:cubicBezTo>
                  <a:lnTo>
                    <a:pt x="1" y="3512"/>
                  </a:lnTo>
                  <a:cubicBezTo>
                    <a:pt x="1" y="3645"/>
                    <a:pt x="43" y="3767"/>
                    <a:pt x="113" y="3868"/>
                  </a:cubicBezTo>
                  <a:cubicBezTo>
                    <a:pt x="43" y="3968"/>
                    <a:pt x="1" y="4089"/>
                    <a:pt x="1" y="4222"/>
                  </a:cubicBezTo>
                  <a:lnTo>
                    <a:pt x="1" y="7114"/>
                  </a:lnTo>
                  <a:cubicBezTo>
                    <a:pt x="1" y="7246"/>
                    <a:pt x="43" y="7368"/>
                    <a:pt x="113" y="7468"/>
                  </a:cubicBezTo>
                  <a:cubicBezTo>
                    <a:pt x="43" y="7569"/>
                    <a:pt x="1" y="7691"/>
                    <a:pt x="1" y="7823"/>
                  </a:cubicBezTo>
                  <a:lnTo>
                    <a:pt x="1" y="10715"/>
                  </a:lnTo>
                  <a:cubicBezTo>
                    <a:pt x="1" y="10846"/>
                    <a:pt x="43" y="10968"/>
                    <a:pt x="113" y="11069"/>
                  </a:cubicBezTo>
                  <a:cubicBezTo>
                    <a:pt x="43" y="11170"/>
                    <a:pt x="1" y="11292"/>
                    <a:pt x="1" y="11423"/>
                  </a:cubicBezTo>
                  <a:lnTo>
                    <a:pt x="1" y="14316"/>
                  </a:lnTo>
                  <a:cubicBezTo>
                    <a:pt x="1" y="14658"/>
                    <a:pt x="279" y="14936"/>
                    <a:pt x="621" y="14936"/>
                  </a:cubicBezTo>
                  <a:lnTo>
                    <a:pt x="2514" y="14936"/>
                  </a:lnTo>
                  <a:cubicBezTo>
                    <a:pt x="2661" y="14936"/>
                    <a:pt x="2780" y="14817"/>
                    <a:pt x="2780" y="14670"/>
                  </a:cubicBezTo>
                  <a:cubicBezTo>
                    <a:pt x="2780" y="14523"/>
                    <a:pt x="2661" y="14404"/>
                    <a:pt x="2514" y="14404"/>
                  </a:cubicBezTo>
                  <a:lnTo>
                    <a:pt x="621" y="14404"/>
                  </a:lnTo>
                  <a:cubicBezTo>
                    <a:pt x="573" y="14404"/>
                    <a:pt x="533" y="14364"/>
                    <a:pt x="533" y="14316"/>
                  </a:cubicBezTo>
                  <a:lnTo>
                    <a:pt x="533" y="11423"/>
                  </a:lnTo>
                  <a:cubicBezTo>
                    <a:pt x="533" y="11375"/>
                    <a:pt x="574" y="11335"/>
                    <a:pt x="621" y="11335"/>
                  </a:cubicBezTo>
                  <a:lnTo>
                    <a:pt x="10950" y="11335"/>
                  </a:lnTo>
                  <a:lnTo>
                    <a:pt x="10950" y="14404"/>
                  </a:lnTo>
                  <a:lnTo>
                    <a:pt x="8997" y="14404"/>
                  </a:lnTo>
                  <a:lnTo>
                    <a:pt x="8997" y="14005"/>
                  </a:lnTo>
                  <a:cubicBezTo>
                    <a:pt x="8997" y="13760"/>
                    <a:pt x="8798" y="13562"/>
                    <a:pt x="8554" y="13562"/>
                  </a:cubicBezTo>
                  <a:lnTo>
                    <a:pt x="5930" y="13562"/>
                  </a:lnTo>
                  <a:cubicBezTo>
                    <a:pt x="5686" y="13562"/>
                    <a:pt x="5487" y="13760"/>
                    <a:pt x="5487" y="14005"/>
                  </a:cubicBezTo>
                  <a:lnTo>
                    <a:pt x="5487" y="14404"/>
                  </a:lnTo>
                  <a:lnTo>
                    <a:pt x="4321" y="14404"/>
                  </a:lnTo>
                  <a:cubicBezTo>
                    <a:pt x="4174" y="14404"/>
                    <a:pt x="4055" y="14523"/>
                    <a:pt x="4055" y="14670"/>
                  </a:cubicBezTo>
                  <a:cubicBezTo>
                    <a:pt x="4055" y="14817"/>
                    <a:pt x="4174" y="14936"/>
                    <a:pt x="4321" y="14936"/>
                  </a:cubicBezTo>
                  <a:lnTo>
                    <a:pt x="10977" y="14936"/>
                  </a:lnTo>
                  <a:cubicBezTo>
                    <a:pt x="11012" y="15065"/>
                    <a:pt x="11080" y="15183"/>
                    <a:pt x="11179" y="15277"/>
                  </a:cubicBezTo>
                  <a:lnTo>
                    <a:pt x="14008" y="17950"/>
                  </a:lnTo>
                  <a:cubicBezTo>
                    <a:pt x="14144" y="18079"/>
                    <a:pt x="14323" y="18150"/>
                    <a:pt x="14511" y="18150"/>
                  </a:cubicBezTo>
                  <a:cubicBezTo>
                    <a:pt x="14699" y="18150"/>
                    <a:pt x="14877" y="18079"/>
                    <a:pt x="15014" y="17950"/>
                  </a:cubicBezTo>
                  <a:lnTo>
                    <a:pt x="15918" y="17095"/>
                  </a:lnTo>
                  <a:cubicBezTo>
                    <a:pt x="16025" y="16994"/>
                    <a:pt x="16030" y="16826"/>
                    <a:pt x="15929" y="16719"/>
                  </a:cubicBezTo>
                  <a:cubicBezTo>
                    <a:pt x="15876" y="16664"/>
                    <a:pt x="15806" y="16636"/>
                    <a:pt x="15735" y="16636"/>
                  </a:cubicBezTo>
                  <a:cubicBezTo>
                    <a:pt x="15670" y="16636"/>
                    <a:pt x="15604" y="16660"/>
                    <a:pt x="15553" y="16708"/>
                  </a:cubicBezTo>
                  <a:lnTo>
                    <a:pt x="14648" y="17563"/>
                  </a:lnTo>
                  <a:cubicBezTo>
                    <a:pt x="14611" y="17598"/>
                    <a:pt x="14562" y="17618"/>
                    <a:pt x="14511" y="17618"/>
                  </a:cubicBezTo>
                  <a:cubicBezTo>
                    <a:pt x="14459" y="17618"/>
                    <a:pt x="14410" y="17598"/>
                    <a:pt x="14373" y="17563"/>
                  </a:cubicBezTo>
                  <a:lnTo>
                    <a:pt x="11544" y="14891"/>
                  </a:lnTo>
                  <a:cubicBezTo>
                    <a:pt x="11504" y="14853"/>
                    <a:pt x="11482" y="14799"/>
                    <a:pt x="11482" y="14745"/>
                  </a:cubicBezTo>
                  <a:lnTo>
                    <a:pt x="11482" y="9399"/>
                  </a:lnTo>
                  <a:cubicBezTo>
                    <a:pt x="11482" y="9288"/>
                    <a:pt x="11571" y="9197"/>
                    <a:pt x="11682" y="9197"/>
                  </a:cubicBezTo>
                  <a:lnTo>
                    <a:pt x="17339" y="9197"/>
                  </a:lnTo>
                  <a:cubicBezTo>
                    <a:pt x="17450" y="9197"/>
                    <a:pt x="17540" y="9288"/>
                    <a:pt x="17540" y="9399"/>
                  </a:cubicBezTo>
                  <a:lnTo>
                    <a:pt x="17540" y="14745"/>
                  </a:lnTo>
                  <a:cubicBezTo>
                    <a:pt x="17540" y="14799"/>
                    <a:pt x="17517" y="14853"/>
                    <a:pt x="17477" y="14891"/>
                  </a:cubicBezTo>
                  <a:lnTo>
                    <a:pt x="16865" y="15469"/>
                  </a:lnTo>
                  <a:cubicBezTo>
                    <a:pt x="16758" y="15569"/>
                    <a:pt x="16753" y="15738"/>
                    <a:pt x="16854" y="15844"/>
                  </a:cubicBezTo>
                  <a:cubicBezTo>
                    <a:pt x="16907" y="15900"/>
                    <a:pt x="16977" y="15928"/>
                    <a:pt x="17048" y="15928"/>
                  </a:cubicBezTo>
                  <a:cubicBezTo>
                    <a:pt x="17113" y="15928"/>
                    <a:pt x="17178" y="15904"/>
                    <a:pt x="17229" y="15856"/>
                  </a:cubicBezTo>
                  <a:lnTo>
                    <a:pt x="17842" y="15277"/>
                  </a:lnTo>
                  <a:cubicBezTo>
                    <a:pt x="17988" y="15139"/>
                    <a:pt x="18071" y="14945"/>
                    <a:pt x="18071" y="14745"/>
                  </a:cubicBezTo>
                  <a:lnTo>
                    <a:pt x="18071" y="9399"/>
                  </a:lnTo>
                  <a:cubicBezTo>
                    <a:pt x="18071" y="8995"/>
                    <a:pt x="17743" y="8667"/>
                    <a:pt x="17339" y="8667"/>
                  </a:cubicBezTo>
                  <a:lnTo>
                    <a:pt x="14269" y="8667"/>
                  </a:lnTo>
                  <a:lnTo>
                    <a:pt x="14269" y="7823"/>
                  </a:lnTo>
                  <a:cubicBezTo>
                    <a:pt x="14269" y="7691"/>
                    <a:pt x="14227" y="7569"/>
                    <a:pt x="14157" y="7468"/>
                  </a:cubicBezTo>
                  <a:cubicBezTo>
                    <a:pt x="14227" y="7368"/>
                    <a:pt x="14269" y="7246"/>
                    <a:pt x="14269" y="7114"/>
                  </a:cubicBezTo>
                  <a:lnTo>
                    <a:pt x="14269" y="4222"/>
                  </a:lnTo>
                  <a:cubicBezTo>
                    <a:pt x="14269" y="4089"/>
                    <a:pt x="14227" y="3968"/>
                    <a:pt x="14157" y="3868"/>
                  </a:cubicBezTo>
                  <a:cubicBezTo>
                    <a:pt x="14227" y="3767"/>
                    <a:pt x="14269" y="3645"/>
                    <a:pt x="14269" y="3512"/>
                  </a:cubicBezTo>
                  <a:lnTo>
                    <a:pt x="14269" y="621"/>
                  </a:lnTo>
                  <a:cubicBezTo>
                    <a:pt x="14269" y="279"/>
                    <a:pt x="13991" y="1"/>
                    <a:pt x="136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8" name="Google Shape;1918;p55"/>
            <p:cNvSpPr/>
            <p:nvPr/>
          </p:nvSpPr>
          <p:spPr>
            <a:xfrm>
              <a:off x="2317182" y="4320334"/>
              <a:ext cx="174362" cy="246899"/>
            </a:xfrm>
            <a:custGeom>
              <a:rect b="b" l="l" r="r" t="t"/>
              <a:pathLst>
                <a:path extrusionOk="0" h="7444" w="5257">
                  <a:moveTo>
                    <a:pt x="4724" y="533"/>
                  </a:moveTo>
                  <a:lnTo>
                    <a:pt x="4724" y="4832"/>
                  </a:lnTo>
                  <a:lnTo>
                    <a:pt x="2894" y="6562"/>
                  </a:lnTo>
                  <a:lnTo>
                    <a:pt x="2894" y="3448"/>
                  </a:lnTo>
                  <a:cubicBezTo>
                    <a:pt x="2894" y="3301"/>
                    <a:pt x="2774" y="3182"/>
                    <a:pt x="2628" y="3182"/>
                  </a:cubicBezTo>
                  <a:cubicBezTo>
                    <a:pt x="2481" y="3182"/>
                    <a:pt x="2362" y="3301"/>
                    <a:pt x="2362" y="3448"/>
                  </a:cubicBezTo>
                  <a:lnTo>
                    <a:pt x="2362" y="6562"/>
                  </a:lnTo>
                  <a:lnTo>
                    <a:pt x="531" y="4832"/>
                  </a:lnTo>
                  <a:lnTo>
                    <a:pt x="531" y="533"/>
                  </a:lnTo>
                  <a:lnTo>
                    <a:pt x="2362" y="533"/>
                  </a:lnTo>
                  <a:lnTo>
                    <a:pt x="2362" y="1675"/>
                  </a:lnTo>
                  <a:cubicBezTo>
                    <a:pt x="2362" y="1822"/>
                    <a:pt x="2481" y="1941"/>
                    <a:pt x="2628" y="1941"/>
                  </a:cubicBezTo>
                  <a:cubicBezTo>
                    <a:pt x="2774" y="1941"/>
                    <a:pt x="2894" y="1822"/>
                    <a:pt x="2894" y="1675"/>
                  </a:cubicBezTo>
                  <a:lnTo>
                    <a:pt x="2894" y="533"/>
                  </a:lnTo>
                  <a:close/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lnTo>
                    <a:pt x="0" y="4946"/>
                  </a:lnTo>
                  <a:cubicBezTo>
                    <a:pt x="0" y="5018"/>
                    <a:pt x="30" y="5088"/>
                    <a:pt x="83" y="5139"/>
                  </a:cubicBezTo>
                  <a:lnTo>
                    <a:pt x="2445" y="7371"/>
                  </a:lnTo>
                  <a:cubicBezTo>
                    <a:pt x="2496" y="7420"/>
                    <a:pt x="2562" y="7444"/>
                    <a:pt x="2628" y="7444"/>
                  </a:cubicBezTo>
                  <a:cubicBezTo>
                    <a:pt x="2693" y="7444"/>
                    <a:pt x="2759" y="7420"/>
                    <a:pt x="2810" y="7371"/>
                  </a:cubicBezTo>
                  <a:lnTo>
                    <a:pt x="5173" y="5139"/>
                  </a:lnTo>
                  <a:cubicBezTo>
                    <a:pt x="5226" y="5088"/>
                    <a:pt x="5256" y="5018"/>
                    <a:pt x="5256" y="4946"/>
                  </a:cubicBezTo>
                  <a:lnTo>
                    <a:pt x="5256" y="267"/>
                  </a:lnTo>
                  <a:cubicBezTo>
                    <a:pt x="5256" y="120"/>
                    <a:pt x="5137" y="1"/>
                    <a:pt x="49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919" name="Google Shape;1919;p55"/>
          <p:cNvPicPr preferRelativeResize="0"/>
          <p:nvPr/>
        </p:nvPicPr>
        <p:blipFill rotWithShape="1">
          <a:blip r:embed="rId8">
            <a:alphaModFix/>
          </a:blip>
          <a:srcRect b="0" l="0" r="18039" t="0"/>
          <a:stretch/>
        </p:blipFill>
        <p:spPr>
          <a:xfrm>
            <a:off x="5367000" y="1352050"/>
            <a:ext cx="3562649" cy="85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0" name="Google Shape;1920;p5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539725" y="2342075"/>
            <a:ext cx="3217200" cy="228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56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Charset override</a:t>
            </a:r>
            <a:endParaRPr sz="2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</p:txBody>
      </p:sp>
      <p:pic>
        <p:nvPicPr>
          <p:cNvPr id="1926" name="Google Shape;1926;p56"/>
          <p:cNvPicPr preferRelativeResize="0"/>
          <p:nvPr/>
        </p:nvPicPr>
        <p:blipFill rotWithShape="1">
          <a:blip r:embed="rId3">
            <a:alphaModFix/>
          </a:blip>
          <a:srcRect b="8336" l="18647" r="8852" t="7960"/>
          <a:stretch/>
        </p:blipFill>
        <p:spPr>
          <a:xfrm rot="-1406552">
            <a:off x="256993" y="4093096"/>
            <a:ext cx="1025168" cy="665781"/>
          </a:xfrm>
          <a:prstGeom prst="rect">
            <a:avLst/>
          </a:prstGeom>
          <a:noFill/>
          <a:ln>
            <a:noFill/>
          </a:ln>
        </p:spPr>
      </p:pic>
      <p:sp>
        <p:nvSpPr>
          <p:cNvPr id="1927" name="Google Shape;1927;p56"/>
          <p:cNvSpPr txBox="1"/>
          <p:nvPr/>
        </p:nvSpPr>
        <p:spPr>
          <a:xfrm>
            <a:off x="10408800" y="3451475"/>
            <a:ext cx="6263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28" name="Google Shape;1928;p56"/>
          <p:cNvSpPr txBox="1"/>
          <p:nvPr/>
        </p:nvSpPr>
        <p:spPr>
          <a:xfrm>
            <a:off x="720000" y="1215550"/>
            <a:ext cx="7804800" cy="34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If 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character encoding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is 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defined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we can try to 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pollute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the 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content-type header attribute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 For example injecting UTF-7 (usually is used UTF-8).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Example</a:t>
            </a:r>
            <a:endParaRPr b="1"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109220" lvl="0" marL="27432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/>
              <a:buAutoNum type="arabicParenR"/>
            </a:pPr>
            <a:r>
              <a:rPr b="1"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Try to pollute the prototype with a content-type property that specifies UTF-7 charset:</a:t>
            </a:r>
            <a:endParaRPr b="1"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-109220" lvl="0" marL="27432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/>
              <a:buAutoNum type="arabicParenR"/>
            </a:pPr>
            <a:r>
              <a:rPr b="1"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Add an arbitrary UTF-7 encoded string to a property that's reflected in a respons</a:t>
            </a:r>
            <a:r>
              <a:rPr b="1"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e:</a:t>
            </a:r>
            <a:endParaRPr b="1" baseline="30000"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-109220" lvl="0" marL="27432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/>
              <a:buAutoNum type="arabicParenR"/>
            </a:pPr>
            <a:r>
              <a:rPr b="1"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If you successfully polluted the prototype, the UTF-7 string should  be decoded in the response:</a:t>
            </a:r>
            <a:endParaRPr b="1"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29" name="Google Shape;1929;p56"/>
          <p:cNvSpPr/>
          <p:nvPr/>
        </p:nvSpPr>
        <p:spPr>
          <a:xfrm rot="5400000">
            <a:off x="55122" y="246630"/>
            <a:ext cx="956100" cy="828600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733C9B">
              <a:alpha val="33020"/>
            </a:srgbClr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30" name="Google Shape;1930;p56"/>
          <p:cNvGrpSpPr/>
          <p:nvPr/>
        </p:nvGrpSpPr>
        <p:grpSpPr>
          <a:xfrm>
            <a:off x="296432" y="441508"/>
            <a:ext cx="534368" cy="536674"/>
            <a:chOff x="1923053" y="4001992"/>
            <a:chExt cx="599403" cy="601990"/>
          </a:xfrm>
        </p:grpSpPr>
        <p:sp>
          <p:nvSpPr>
            <p:cNvPr id="1931" name="Google Shape;1931;p56"/>
            <p:cNvSpPr/>
            <p:nvPr/>
          </p:nvSpPr>
          <p:spPr>
            <a:xfrm>
              <a:off x="2249886" y="4061694"/>
              <a:ext cx="17678" cy="17678"/>
            </a:xfrm>
            <a:custGeom>
              <a:rect b="b" l="l" r="r" t="t"/>
              <a:pathLst>
                <a:path extrusionOk="0" h="533" w="533">
                  <a:moveTo>
                    <a:pt x="265" y="1"/>
                  </a:moveTo>
                  <a:cubicBezTo>
                    <a:pt x="196" y="1"/>
                    <a:pt x="128" y="29"/>
                    <a:pt x="78" y="79"/>
                  </a:cubicBezTo>
                  <a:cubicBezTo>
                    <a:pt x="28" y="128"/>
                    <a:pt x="0" y="197"/>
                    <a:pt x="0" y="267"/>
                  </a:cubicBezTo>
                  <a:cubicBezTo>
                    <a:pt x="0" y="337"/>
                    <a:pt x="28" y="405"/>
                    <a:pt x="78" y="455"/>
                  </a:cubicBezTo>
                  <a:cubicBezTo>
                    <a:pt x="128" y="505"/>
                    <a:pt x="196" y="533"/>
                    <a:pt x="265" y="533"/>
                  </a:cubicBezTo>
                  <a:cubicBezTo>
                    <a:pt x="336" y="533"/>
                    <a:pt x="405" y="505"/>
                    <a:pt x="454" y="455"/>
                  </a:cubicBezTo>
                  <a:cubicBezTo>
                    <a:pt x="503" y="405"/>
                    <a:pt x="532" y="336"/>
                    <a:pt x="532" y="267"/>
                  </a:cubicBezTo>
                  <a:cubicBezTo>
                    <a:pt x="532" y="197"/>
                    <a:pt x="503" y="129"/>
                    <a:pt x="454" y="79"/>
                  </a:cubicBezTo>
                  <a:cubicBezTo>
                    <a:pt x="405" y="29"/>
                    <a:pt x="336" y="1"/>
                    <a:pt x="2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2" name="Google Shape;1932;p56"/>
            <p:cNvSpPr/>
            <p:nvPr/>
          </p:nvSpPr>
          <p:spPr>
            <a:xfrm>
              <a:off x="2290682" y="4061694"/>
              <a:ext cx="17678" cy="17678"/>
            </a:xfrm>
            <a:custGeom>
              <a:rect b="b" l="l" r="r" t="t"/>
              <a:pathLst>
                <a:path extrusionOk="0" h="533" w="533">
                  <a:moveTo>
                    <a:pt x="266" y="1"/>
                  </a:moveTo>
                  <a:cubicBezTo>
                    <a:pt x="197" y="1"/>
                    <a:pt x="128" y="29"/>
                    <a:pt x="78" y="79"/>
                  </a:cubicBezTo>
                  <a:cubicBezTo>
                    <a:pt x="28" y="128"/>
                    <a:pt x="0" y="197"/>
                    <a:pt x="0" y="267"/>
                  </a:cubicBezTo>
                  <a:cubicBezTo>
                    <a:pt x="0" y="337"/>
                    <a:pt x="28" y="405"/>
                    <a:pt x="78" y="456"/>
                  </a:cubicBezTo>
                  <a:cubicBezTo>
                    <a:pt x="128" y="505"/>
                    <a:pt x="197" y="533"/>
                    <a:pt x="266" y="533"/>
                  </a:cubicBezTo>
                  <a:cubicBezTo>
                    <a:pt x="336" y="533"/>
                    <a:pt x="405" y="505"/>
                    <a:pt x="454" y="456"/>
                  </a:cubicBezTo>
                  <a:cubicBezTo>
                    <a:pt x="504" y="405"/>
                    <a:pt x="532" y="337"/>
                    <a:pt x="532" y="267"/>
                  </a:cubicBezTo>
                  <a:cubicBezTo>
                    <a:pt x="532" y="197"/>
                    <a:pt x="504" y="128"/>
                    <a:pt x="454" y="79"/>
                  </a:cubicBezTo>
                  <a:cubicBezTo>
                    <a:pt x="405" y="29"/>
                    <a:pt x="336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3" name="Google Shape;1933;p56"/>
            <p:cNvSpPr/>
            <p:nvPr/>
          </p:nvSpPr>
          <p:spPr>
            <a:xfrm>
              <a:off x="2331478" y="4061694"/>
              <a:ext cx="17678" cy="17678"/>
            </a:xfrm>
            <a:custGeom>
              <a:rect b="b" l="l" r="r" t="t"/>
              <a:pathLst>
                <a:path extrusionOk="0" h="533" w="533">
                  <a:moveTo>
                    <a:pt x="266" y="1"/>
                  </a:moveTo>
                  <a:cubicBezTo>
                    <a:pt x="197" y="1"/>
                    <a:pt x="128" y="29"/>
                    <a:pt x="78" y="79"/>
                  </a:cubicBezTo>
                  <a:cubicBezTo>
                    <a:pt x="29" y="128"/>
                    <a:pt x="0" y="197"/>
                    <a:pt x="0" y="267"/>
                  </a:cubicBezTo>
                  <a:cubicBezTo>
                    <a:pt x="0" y="337"/>
                    <a:pt x="29" y="405"/>
                    <a:pt x="78" y="455"/>
                  </a:cubicBezTo>
                  <a:cubicBezTo>
                    <a:pt x="128" y="505"/>
                    <a:pt x="197" y="533"/>
                    <a:pt x="266" y="533"/>
                  </a:cubicBezTo>
                  <a:cubicBezTo>
                    <a:pt x="336" y="533"/>
                    <a:pt x="405" y="505"/>
                    <a:pt x="454" y="455"/>
                  </a:cubicBezTo>
                  <a:cubicBezTo>
                    <a:pt x="505" y="405"/>
                    <a:pt x="532" y="337"/>
                    <a:pt x="532" y="267"/>
                  </a:cubicBezTo>
                  <a:cubicBezTo>
                    <a:pt x="532" y="197"/>
                    <a:pt x="505" y="128"/>
                    <a:pt x="454" y="79"/>
                  </a:cubicBezTo>
                  <a:cubicBezTo>
                    <a:pt x="405" y="29"/>
                    <a:pt x="336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4" name="Google Shape;1934;p56"/>
            <p:cNvSpPr/>
            <p:nvPr/>
          </p:nvSpPr>
          <p:spPr>
            <a:xfrm>
              <a:off x="1965839" y="4044015"/>
              <a:ext cx="17645" cy="53068"/>
            </a:xfrm>
            <a:custGeom>
              <a:rect b="b" l="l" r="r" t="t"/>
              <a:pathLst>
                <a:path extrusionOk="0" h="1600" w="532">
                  <a:moveTo>
                    <a:pt x="265" y="1"/>
                  </a:moveTo>
                  <a:cubicBezTo>
                    <a:pt x="118" y="1"/>
                    <a:pt x="0" y="120"/>
                    <a:pt x="0" y="267"/>
                  </a:cubicBezTo>
                  <a:lnTo>
                    <a:pt x="0" y="1334"/>
                  </a:lnTo>
                  <a:cubicBezTo>
                    <a:pt x="0" y="1480"/>
                    <a:pt x="119" y="1599"/>
                    <a:pt x="265" y="1599"/>
                  </a:cubicBezTo>
                  <a:cubicBezTo>
                    <a:pt x="413" y="1599"/>
                    <a:pt x="531" y="1480"/>
                    <a:pt x="531" y="1334"/>
                  </a:cubicBezTo>
                  <a:lnTo>
                    <a:pt x="531" y="267"/>
                  </a:lnTo>
                  <a:cubicBezTo>
                    <a:pt x="531" y="120"/>
                    <a:pt x="413" y="1"/>
                    <a:pt x="2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5" name="Google Shape;1935;p56"/>
            <p:cNvSpPr/>
            <p:nvPr/>
          </p:nvSpPr>
          <p:spPr>
            <a:xfrm>
              <a:off x="1998244" y="4044015"/>
              <a:ext cx="17678" cy="53068"/>
            </a:xfrm>
            <a:custGeom>
              <a:rect b="b" l="l" r="r" t="t"/>
              <a:pathLst>
                <a:path extrusionOk="0" h="1600" w="533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lnTo>
                    <a:pt x="1" y="1334"/>
                  </a:lnTo>
                  <a:cubicBezTo>
                    <a:pt x="1" y="1480"/>
                    <a:pt x="120" y="1599"/>
                    <a:pt x="267" y="1599"/>
                  </a:cubicBezTo>
                  <a:cubicBezTo>
                    <a:pt x="414" y="1599"/>
                    <a:pt x="533" y="1480"/>
                    <a:pt x="533" y="1334"/>
                  </a:cubicBezTo>
                  <a:lnTo>
                    <a:pt x="533" y="267"/>
                  </a:lnTo>
                  <a:cubicBezTo>
                    <a:pt x="533" y="120"/>
                    <a:pt x="414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6" name="Google Shape;1936;p56"/>
            <p:cNvSpPr/>
            <p:nvPr/>
          </p:nvSpPr>
          <p:spPr>
            <a:xfrm>
              <a:off x="2030715" y="4044015"/>
              <a:ext cx="17678" cy="53068"/>
            </a:xfrm>
            <a:custGeom>
              <a:rect b="b" l="l" r="r" t="t"/>
              <a:pathLst>
                <a:path extrusionOk="0" h="1600" w="533"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lnTo>
                    <a:pt x="0" y="1334"/>
                  </a:lnTo>
                  <a:cubicBezTo>
                    <a:pt x="0" y="1480"/>
                    <a:pt x="119" y="1599"/>
                    <a:pt x="266" y="1599"/>
                  </a:cubicBezTo>
                  <a:cubicBezTo>
                    <a:pt x="413" y="1599"/>
                    <a:pt x="532" y="1480"/>
                    <a:pt x="532" y="1334"/>
                  </a:cubicBezTo>
                  <a:lnTo>
                    <a:pt x="532" y="267"/>
                  </a:lnTo>
                  <a:cubicBezTo>
                    <a:pt x="532" y="120"/>
                    <a:pt x="413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7" name="Google Shape;1937;p56"/>
            <p:cNvSpPr/>
            <p:nvPr/>
          </p:nvSpPr>
          <p:spPr>
            <a:xfrm>
              <a:off x="2063119" y="4044015"/>
              <a:ext cx="17678" cy="53068"/>
            </a:xfrm>
            <a:custGeom>
              <a:rect b="b" l="l" r="r" t="t"/>
              <a:pathLst>
                <a:path extrusionOk="0" h="1600" w="533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lnTo>
                    <a:pt x="1" y="1334"/>
                  </a:lnTo>
                  <a:cubicBezTo>
                    <a:pt x="1" y="1480"/>
                    <a:pt x="120" y="1599"/>
                    <a:pt x="267" y="1599"/>
                  </a:cubicBezTo>
                  <a:cubicBezTo>
                    <a:pt x="413" y="1599"/>
                    <a:pt x="533" y="1480"/>
                    <a:pt x="533" y="1334"/>
                  </a:cubicBezTo>
                  <a:lnTo>
                    <a:pt x="533" y="267"/>
                  </a:lnTo>
                  <a:cubicBezTo>
                    <a:pt x="533" y="120"/>
                    <a:pt x="413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8" name="Google Shape;1938;p56"/>
            <p:cNvSpPr/>
            <p:nvPr/>
          </p:nvSpPr>
          <p:spPr>
            <a:xfrm>
              <a:off x="2249886" y="4181130"/>
              <a:ext cx="17678" cy="17678"/>
            </a:xfrm>
            <a:custGeom>
              <a:rect b="b" l="l" r="r" t="t"/>
              <a:pathLst>
                <a:path extrusionOk="0" h="533" w="533">
                  <a:moveTo>
                    <a:pt x="265" y="0"/>
                  </a:moveTo>
                  <a:cubicBezTo>
                    <a:pt x="196" y="0"/>
                    <a:pt x="128" y="29"/>
                    <a:pt x="78" y="79"/>
                  </a:cubicBezTo>
                  <a:cubicBezTo>
                    <a:pt x="28" y="128"/>
                    <a:pt x="0" y="197"/>
                    <a:pt x="0" y="266"/>
                  </a:cubicBezTo>
                  <a:cubicBezTo>
                    <a:pt x="0" y="337"/>
                    <a:pt x="28" y="405"/>
                    <a:pt x="78" y="454"/>
                  </a:cubicBezTo>
                  <a:cubicBezTo>
                    <a:pt x="128" y="505"/>
                    <a:pt x="196" y="532"/>
                    <a:pt x="265" y="532"/>
                  </a:cubicBezTo>
                  <a:cubicBezTo>
                    <a:pt x="336" y="532"/>
                    <a:pt x="405" y="505"/>
                    <a:pt x="454" y="454"/>
                  </a:cubicBezTo>
                  <a:cubicBezTo>
                    <a:pt x="503" y="405"/>
                    <a:pt x="532" y="337"/>
                    <a:pt x="532" y="266"/>
                  </a:cubicBezTo>
                  <a:cubicBezTo>
                    <a:pt x="532" y="197"/>
                    <a:pt x="503" y="129"/>
                    <a:pt x="454" y="79"/>
                  </a:cubicBezTo>
                  <a:cubicBezTo>
                    <a:pt x="405" y="29"/>
                    <a:pt x="336" y="0"/>
                    <a:pt x="2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9" name="Google Shape;1939;p56"/>
            <p:cNvSpPr/>
            <p:nvPr/>
          </p:nvSpPr>
          <p:spPr>
            <a:xfrm>
              <a:off x="2290682" y="4181130"/>
              <a:ext cx="17678" cy="17678"/>
            </a:xfrm>
            <a:custGeom>
              <a:rect b="b" l="l" r="r" t="t"/>
              <a:pathLst>
                <a:path extrusionOk="0" h="533" w="533">
                  <a:moveTo>
                    <a:pt x="266" y="0"/>
                  </a:moveTo>
                  <a:cubicBezTo>
                    <a:pt x="197" y="0"/>
                    <a:pt x="128" y="29"/>
                    <a:pt x="78" y="79"/>
                  </a:cubicBezTo>
                  <a:cubicBezTo>
                    <a:pt x="28" y="128"/>
                    <a:pt x="0" y="197"/>
                    <a:pt x="0" y="266"/>
                  </a:cubicBezTo>
                  <a:cubicBezTo>
                    <a:pt x="0" y="337"/>
                    <a:pt x="28" y="405"/>
                    <a:pt x="78" y="454"/>
                  </a:cubicBezTo>
                  <a:cubicBezTo>
                    <a:pt x="128" y="505"/>
                    <a:pt x="196" y="532"/>
                    <a:pt x="266" y="532"/>
                  </a:cubicBezTo>
                  <a:cubicBezTo>
                    <a:pt x="336" y="532"/>
                    <a:pt x="405" y="505"/>
                    <a:pt x="454" y="454"/>
                  </a:cubicBezTo>
                  <a:cubicBezTo>
                    <a:pt x="504" y="405"/>
                    <a:pt x="532" y="337"/>
                    <a:pt x="532" y="266"/>
                  </a:cubicBezTo>
                  <a:cubicBezTo>
                    <a:pt x="532" y="197"/>
                    <a:pt x="504" y="129"/>
                    <a:pt x="454" y="79"/>
                  </a:cubicBezTo>
                  <a:cubicBezTo>
                    <a:pt x="405" y="29"/>
                    <a:pt x="336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0" name="Google Shape;1940;p56"/>
            <p:cNvSpPr/>
            <p:nvPr/>
          </p:nvSpPr>
          <p:spPr>
            <a:xfrm>
              <a:off x="2331478" y="4181130"/>
              <a:ext cx="17678" cy="17678"/>
            </a:xfrm>
            <a:custGeom>
              <a:rect b="b" l="l" r="r" t="t"/>
              <a:pathLst>
                <a:path extrusionOk="0" h="533" w="533">
                  <a:moveTo>
                    <a:pt x="266" y="0"/>
                  </a:moveTo>
                  <a:cubicBezTo>
                    <a:pt x="197" y="0"/>
                    <a:pt x="128" y="29"/>
                    <a:pt x="78" y="79"/>
                  </a:cubicBezTo>
                  <a:cubicBezTo>
                    <a:pt x="29" y="128"/>
                    <a:pt x="0" y="197"/>
                    <a:pt x="0" y="266"/>
                  </a:cubicBezTo>
                  <a:cubicBezTo>
                    <a:pt x="0" y="336"/>
                    <a:pt x="29" y="405"/>
                    <a:pt x="78" y="455"/>
                  </a:cubicBezTo>
                  <a:cubicBezTo>
                    <a:pt x="128" y="505"/>
                    <a:pt x="197" y="532"/>
                    <a:pt x="266" y="532"/>
                  </a:cubicBezTo>
                  <a:cubicBezTo>
                    <a:pt x="336" y="532"/>
                    <a:pt x="405" y="505"/>
                    <a:pt x="454" y="455"/>
                  </a:cubicBezTo>
                  <a:cubicBezTo>
                    <a:pt x="505" y="405"/>
                    <a:pt x="532" y="336"/>
                    <a:pt x="532" y="266"/>
                  </a:cubicBezTo>
                  <a:cubicBezTo>
                    <a:pt x="532" y="197"/>
                    <a:pt x="505" y="129"/>
                    <a:pt x="454" y="79"/>
                  </a:cubicBezTo>
                  <a:cubicBezTo>
                    <a:pt x="405" y="29"/>
                    <a:pt x="336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1" name="Google Shape;1941;p56"/>
            <p:cNvSpPr/>
            <p:nvPr/>
          </p:nvSpPr>
          <p:spPr>
            <a:xfrm>
              <a:off x="1965839" y="4163452"/>
              <a:ext cx="17645" cy="53068"/>
            </a:xfrm>
            <a:custGeom>
              <a:rect b="b" l="l" r="r" t="t"/>
              <a:pathLst>
                <a:path extrusionOk="0" h="1600" w="532">
                  <a:moveTo>
                    <a:pt x="265" y="1"/>
                  </a:moveTo>
                  <a:cubicBezTo>
                    <a:pt x="118" y="1"/>
                    <a:pt x="0" y="120"/>
                    <a:pt x="0" y="267"/>
                  </a:cubicBezTo>
                  <a:lnTo>
                    <a:pt x="0" y="1333"/>
                  </a:lnTo>
                  <a:cubicBezTo>
                    <a:pt x="0" y="1480"/>
                    <a:pt x="119" y="1599"/>
                    <a:pt x="265" y="1599"/>
                  </a:cubicBezTo>
                  <a:cubicBezTo>
                    <a:pt x="413" y="1599"/>
                    <a:pt x="531" y="1480"/>
                    <a:pt x="531" y="1333"/>
                  </a:cubicBezTo>
                  <a:lnTo>
                    <a:pt x="531" y="267"/>
                  </a:lnTo>
                  <a:cubicBezTo>
                    <a:pt x="531" y="120"/>
                    <a:pt x="413" y="1"/>
                    <a:pt x="2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2" name="Google Shape;1942;p56"/>
            <p:cNvSpPr/>
            <p:nvPr/>
          </p:nvSpPr>
          <p:spPr>
            <a:xfrm>
              <a:off x="1998244" y="4163452"/>
              <a:ext cx="17678" cy="53068"/>
            </a:xfrm>
            <a:custGeom>
              <a:rect b="b" l="l" r="r" t="t"/>
              <a:pathLst>
                <a:path extrusionOk="0" h="1600" w="533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lnTo>
                    <a:pt x="1" y="1333"/>
                  </a:lnTo>
                  <a:cubicBezTo>
                    <a:pt x="1" y="1480"/>
                    <a:pt x="120" y="1599"/>
                    <a:pt x="267" y="1599"/>
                  </a:cubicBezTo>
                  <a:cubicBezTo>
                    <a:pt x="414" y="1599"/>
                    <a:pt x="533" y="1480"/>
                    <a:pt x="533" y="1333"/>
                  </a:cubicBezTo>
                  <a:lnTo>
                    <a:pt x="533" y="267"/>
                  </a:lnTo>
                  <a:cubicBezTo>
                    <a:pt x="533" y="120"/>
                    <a:pt x="414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3" name="Google Shape;1943;p56"/>
            <p:cNvSpPr/>
            <p:nvPr/>
          </p:nvSpPr>
          <p:spPr>
            <a:xfrm>
              <a:off x="2030715" y="4163452"/>
              <a:ext cx="17678" cy="53068"/>
            </a:xfrm>
            <a:custGeom>
              <a:rect b="b" l="l" r="r" t="t"/>
              <a:pathLst>
                <a:path extrusionOk="0" h="1600" w="533"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lnTo>
                    <a:pt x="0" y="1333"/>
                  </a:lnTo>
                  <a:cubicBezTo>
                    <a:pt x="0" y="1480"/>
                    <a:pt x="119" y="1599"/>
                    <a:pt x="266" y="1599"/>
                  </a:cubicBezTo>
                  <a:cubicBezTo>
                    <a:pt x="413" y="1599"/>
                    <a:pt x="532" y="1480"/>
                    <a:pt x="532" y="1333"/>
                  </a:cubicBezTo>
                  <a:lnTo>
                    <a:pt x="532" y="267"/>
                  </a:lnTo>
                  <a:cubicBezTo>
                    <a:pt x="532" y="120"/>
                    <a:pt x="413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4" name="Google Shape;1944;p56"/>
            <p:cNvSpPr/>
            <p:nvPr/>
          </p:nvSpPr>
          <p:spPr>
            <a:xfrm>
              <a:off x="2063119" y="4163452"/>
              <a:ext cx="17678" cy="53068"/>
            </a:xfrm>
            <a:custGeom>
              <a:rect b="b" l="l" r="r" t="t"/>
              <a:pathLst>
                <a:path extrusionOk="0" h="1600" w="533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lnTo>
                    <a:pt x="1" y="1333"/>
                  </a:lnTo>
                  <a:cubicBezTo>
                    <a:pt x="1" y="1480"/>
                    <a:pt x="120" y="1599"/>
                    <a:pt x="267" y="1599"/>
                  </a:cubicBezTo>
                  <a:cubicBezTo>
                    <a:pt x="413" y="1599"/>
                    <a:pt x="533" y="1480"/>
                    <a:pt x="533" y="1333"/>
                  </a:cubicBezTo>
                  <a:lnTo>
                    <a:pt x="533" y="267"/>
                  </a:lnTo>
                  <a:cubicBezTo>
                    <a:pt x="533" y="120"/>
                    <a:pt x="413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5" name="Google Shape;1945;p56"/>
            <p:cNvSpPr/>
            <p:nvPr/>
          </p:nvSpPr>
          <p:spPr>
            <a:xfrm>
              <a:off x="2249886" y="4300599"/>
              <a:ext cx="17678" cy="17645"/>
            </a:xfrm>
            <a:custGeom>
              <a:rect b="b" l="l" r="r" t="t"/>
              <a:pathLst>
                <a:path extrusionOk="0" h="532" w="533">
                  <a:moveTo>
                    <a:pt x="265" y="0"/>
                  </a:moveTo>
                  <a:cubicBezTo>
                    <a:pt x="195" y="0"/>
                    <a:pt x="128" y="28"/>
                    <a:pt x="78" y="77"/>
                  </a:cubicBezTo>
                  <a:cubicBezTo>
                    <a:pt x="28" y="128"/>
                    <a:pt x="0" y="195"/>
                    <a:pt x="0" y="265"/>
                  </a:cubicBezTo>
                  <a:cubicBezTo>
                    <a:pt x="0" y="335"/>
                    <a:pt x="28" y="404"/>
                    <a:pt x="78" y="453"/>
                  </a:cubicBezTo>
                  <a:cubicBezTo>
                    <a:pt x="128" y="503"/>
                    <a:pt x="196" y="531"/>
                    <a:pt x="265" y="531"/>
                  </a:cubicBezTo>
                  <a:cubicBezTo>
                    <a:pt x="336" y="531"/>
                    <a:pt x="405" y="502"/>
                    <a:pt x="454" y="453"/>
                  </a:cubicBezTo>
                  <a:cubicBezTo>
                    <a:pt x="503" y="404"/>
                    <a:pt x="532" y="335"/>
                    <a:pt x="532" y="265"/>
                  </a:cubicBezTo>
                  <a:cubicBezTo>
                    <a:pt x="532" y="195"/>
                    <a:pt x="503" y="128"/>
                    <a:pt x="454" y="77"/>
                  </a:cubicBezTo>
                  <a:cubicBezTo>
                    <a:pt x="405" y="28"/>
                    <a:pt x="336" y="0"/>
                    <a:pt x="2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6" name="Google Shape;1946;p56"/>
            <p:cNvSpPr/>
            <p:nvPr/>
          </p:nvSpPr>
          <p:spPr>
            <a:xfrm>
              <a:off x="1965839" y="4282888"/>
              <a:ext cx="17645" cy="53068"/>
            </a:xfrm>
            <a:custGeom>
              <a:rect b="b" l="l" r="r" t="t"/>
              <a:pathLst>
                <a:path extrusionOk="0" h="1600" w="532">
                  <a:moveTo>
                    <a:pt x="265" y="0"/>
                  </a:moveTo>
                  <a:cubicBezTo>
                    <a:pt x="118" y="0"/>
                    <a:pt x="0" y="119"/>
                    <a:pt x="0" y="266"/>
                  </a:cubicBezTo>
                  <a:lnTo>
                    <a:pt x="0" y="1333"/>
                  </a:lnTo>
                  <a:cubicBezTo>
                    <a:pt x="0" y="1480"/>
                    <a:pt x="119" y="1599"/>
                    <a:pt x="265" y="1599"/>
                  </a:cubicBezTo>
                  <a:cubicBezTo>
                    <a:pt x="413" y="1599"/>
                    <a:pt x="531" y="1480"/>
                    <a:pt x="531" y="1333"/>
                  </a:cubicBezTo>
                  <a:lnTo>
                    <a:pt x="531" y="266"/>
                  </a:lnTo>
                  <a:cubicBezTo>
                    <a:pt x="531" y="119"/>
                    <a:pt x="413" y="0"/>
                    <a:pt x="2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7" name="Google Shape;1947;p56"/>
            <p:cNvSpPr/>
            <p:nvPr/>
          </p:nvSpPr>
          <p:spPr>
            <a:xfrm>
              <a:off x="1998244" y="4282888"/>
              <a:ext cx="17678" cy="53068"/>
            </a:xfrm>
            <a:custGeom>
              <a:rect b="b" l="l" r="r" t="t"/>
              <a:pathLst>
                <a:path extrusionOk="0" h="1600" w="533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lnTo>
                    <a:pt x="1" y="1333"/>
                  </a:lnTo>
                  <a:cubicBezTo>
                    <a:pt x="1" y="1480"/>
                    <a:pt x="120" y="1599"/>
                    <a:pt x="267" y="1599"/>
                  </a:cubicBezTo>
                  <a:cubicBezTo>
                    <a:pt x="414" y="1599"/>
                    <a:pt x="533" y="1480"/>
                    <a:pt x="533" y="1333"/>
                  </a:cubicBezTo>
                  <a:lnTo>
                    <a:pt x="533" y="266"/>
                  </a:lnTo>
                  <a:cubicBezTo>
                    <a:pt x="533" y="119"/>
                    <a:pt x="414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8" name="Google Shape;1948;p56"/>
            <p:cNvSpPr/>
            <p:nvPr/>
          </p:nvSpPr>
          <p:spPr>
            <a:xfrm>
              <a:off x="2030715" y="4282888"/>
              <a:ext cx="17678" cy="53068"/>
            </a:xfrm>
            <a:custGeom>
              <a:rect b="b" l="l" r="r" t="t"/>
              <a:pathLst>
                <a:path extrusionOk="0" h="1600" w="533">
                  <a:moveTo>
                    <a:pt x="266" y="0"/>
                  </a:moveTo>
                  <a:cubicBezTo>
                    <a:pt x="119" y="0"/>
                    <a:pt x="0" y="119"/>
                    <a:pt x="0" y="266"/>
                  </a:cubicBezTo>
                  <a:lnTo>
                    <a:pt x="0" y="1333"/>
                  </a:lnTo>
                  <a:cubicBezTo>
                    <a:pt x="0" y="1480"/>
                    <a:pt x="119" y="1599"/>
                    <a:pt x="266" y="1599"/>
                  </a:cubicBezTo>
                  <a:cubicBezTo>
                    <a:pt x="413" y="1599"/>
                    <a:pt x="532" y="1480"/>
                    <a:pt x="532" y="1333"/>
                  </a:cubicBezTo>
                  <a:lnTo>
                    <a:pt x="532" y="266"/>
                  </a:lnTo>
                  <a:cubicBezTo>
                    <a:pt x="532" y="119"/>
                    <a:pt x="413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9" name="Google Shape;1949;p56"/>
            <p:cNvSpPr/>
            <p:nvPr/>
          </p:nvSpPr>
          <p:spPr>
            <a:xfrm>
              <a:off x="2063119" y="4282888"/>
              <a:ext cx="17678" cy="53068"/>
            </a:xfrm>
            <a:custGeom>
              <a:rect b="b" l="l" r="r" t="t"/>
              <a:pathLst>
                <a:path extrusionOk="0" h="1600" w="533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lnTo>
                    <a:pt x="1" y="1333"/>
                  </a:lnTo>
                  <a:cubicBezTo>
                    <a:pt x="1" y="1480"/>
                    <a:pt x="120" y="1599"/>
                    <a:pt x="267" y="1599"/>
                  </a:cubicBezTo>
                  <a:cubicBezTo>
                    <a:pt x="413" y="1599"/>
                    <a:pt x="533" y="1480"/>
                    <a:pt x="533" y="1333"/>
                  </a:cubicBezTo>
                  <a:lnTo>
                    <a:pt x="533" y="266"/>
                  </a:lnTo>
                  <a:cubicBezTo>
                    <a:pt x="533" y="119"/>
                    <a:pt x="413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0" name="Google Shape;1950;p56"/>
            <p:cNvSpPr/>
            <p:nvPr/>
          </p:nvSpPr>
          <p:spPr>
            <a:xfrm>
              <a:off x="2249886" y="4420035"/>
              <a:ext cx="17678" cy="17645"/>
            </a:xfrm>
            <a:custGeom>
              <a:rect b="b" l="l" r="r" t="t"/>
              <a:pathLst>
                <a:path extrusionOk="0" h="532" w="533">
                  <a:moveTo>
                    <a:pt x="265" y="0"/>
                  </a:moveTo>
                  <a:cubicBezTo>
                    <a:pt x="196" y="0"/>
                    <a:pt x="128" y="28"/>
                    <a:pt x="78" y="77"/>
                  </a:cubicBezTo>
                  <a:cubicBezTo>
                    <a:pt x="28" y="127"/>
                    <a:pt x="0" y="195"/>
                    <a:pt x="0" y="266"/>
                  </a:cubicBezTo>
                  <a:cubicBezTo>
                    <a:pt x="0" y="336"/>
                    <a:pt x="28" y="404"/>
                    <a:pt x="78" y="454"/>
                  </a:cubicBezTo>
                  <a:cubicBezTo>
                    <a:pt x="128" y="503"/>
                    <a:pt x="196" y="532"/>
                    <a:pt x="265" y="532"/>
                  </a:cubicBezTo>
                  <a:cubicBezTo>
                    <a:pt x="336" y="532"/>
                    <a:pt x="405" y="503"/>
                    <a:pt x="454" y="454"/>
                  </a:cubicBezTo>
                  <a:cubicBezTo>
                    <a:pt x="503" y="404"/>
                    <a:pt x="532" y="336"/>
                    <a:pt x="532" y="266"/>
                  </a:cubicBezTo>
                  <a:cubicBezTo>
                    <a:pt x="532" y="195"/>
                    <a:pt x="503" y="127"/>
                    <a:pt x="454" y="77"/>
                  </a:cubicBezTo>
                  <a:cubicBezTo>
                    <a:pt x="405" y="28"/>
                    <a:pt x="336" y="0"/>
                    <a:pt x="2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1" name="Google Shape;1951;p56"/>
            <p:cNvSpPr/>
            <p:nvPr/>
          </p:nvSpPr>
          <p:spPr>
            <a:xfrm>
              <a:off x="1965839" y="4402324"/>
              <a:ext cx="17645" cy="53035"/>
            </a:xfrm>
            <a:custGeom>
              <a:rect b="b" l="l" r="r" t="t"/>
              <a:pathLst>
                <a:path extrusionOk="0" h="1599" w="532">
                  <a:moveTo>
                    <a:pt x="265" y="0"/>
                  </a:moveTo>
                  <a:cubicBezTo>
                    <a:pt x="118" y="0"/>
                    <a:pt x="0" y="119"/>
                    <a:pt x="0" y="266"/>
                  </a:cubicBezTo>
                  <a:lnTo>
                    <a:pt x="0" y="1333"/>
                  </a:lnTo>
                  <a:cubicBezTo>
                    <a:pt x="0" y="1480"/>
                    <a:pt x="119" y="1599"/>
                    <a:pt x="265" y="1599"/>
                  </a:cubicBezTo>
                  <a:cubicBezTo>
                    <a:pt x="413" y="1599"/>
                    <a:pt x="531" y="1480"/>
                    <a:pt x="531" y="1333"/>
                  </a:cubicBezTo>
                  <a:lnTo>
                    <a:pt x="531" y="266"/>
                  </a:lnTo>
                  <a:cubicBezTo>
                    <a:pt x="531" y="119"/>
                    <a:pt x="413" y="0"/>
                    <a:pt x="2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2" name="Google Shape;1952;p56"/>
            <p:cNvSpPr/>
            <p:nvPr/>
          </p:nvSpPr>
          <p:spPr>
            <a:xfrm>
              <a:off x="1998244" y="4402324"/>
              <a:ext cx="17678" cy="53035"/>
            </a:xfrm>
            <a:custGeom>
              <a:rect b="b" l="l" r="r" t="t"/>
              <a:pathLst>
                <a:path extrusionOk="0" h="1599" w="533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lnTo>
                    <a:pt x="1" y="1333"/>
                  </a:lnTo>
                  <a:cubicBezTo>
                    <a:pt x="1" y="1480"/>
                    <a:pt x="120" y="1599"/>
                    <a:pt x="267" y="1599"/>
                  </a:cubicBezTo>
                  <a:cubicBezTo>
                    <a:pt x="414" y="1599"/>
                    <a:pt x="533" y="1480"/>
                    <a:pt x="533" y="1333"/>
                  </a:cubicBezTo>
                  <a:lnTo>
                    <a:pt x="533" y="266"/>
                  </a:lnTo>
                  <a:cubicBezTo>
                    <a:pt x="533" y="119"/>
                    <a:pt x="414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3" name="Google Shape;1953;p56"/>
            <p:cNvSpPr/>
            <p:nvPr/>
          </p:nvSpPr>
          <p:spPr>
            <a:xfrm>
              <a:off x="2030715" y="4402324"/>
              <a:ext cx="17678" cy="53035"/>
            </a:xfrm>
            <a:custGeom>
              <a:rect b="b" l="l" r="r" t="t"/>
              <a:pathLst>
                <a:path extrusionOk="0" h="1599" w="533">
                  <a:moveTo>
                    <a:pt x="266" y="0"/>
                  </a:moveTo>
                  <a:cubicBezTo>
                    <a:pt x="119" y="0"/>
                    <a:pt x="0" y="119"/>
                    <a:pt x="0" y="266"/>
                  </a:cubicBezTo>
                  <a:lnTo>
                    <a:pt x="0" y="1333"/>
                  </a:lnTo>
                  <a:cubicBezTo>
                    <a:pt x="0" y="1480"/>
                    <a:pt x="119" y="1599"/>
                    <a:pt x="266" y="1599"/>
                  </a:cubicBezTo>
                  <a:cubicBezTo>
                    <a:pt x="413" y="1599"/>
                    <a:pt x="532" y="1480"/>
                    <a:pt x="532" y="1333"/>
                  </a:cubicBezTo>
                  <a:lnTo>
                    <a:pt x="532" y="266"/>
                  </a:lnTo>
                  <a:cubicBezTo>
                    <a:pt x="532" y="119"/>
                    <a:pt x="413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4" name="Google Shape;1954;p56"/>
            <p:cNvSpPr/>
            <p:nvPr/>
          </p:nvSpPr>
          <p:spPr>
            <a:xfrm>
              <a:off x="2063119" y="4402324"/>
              <a:ext cx="17678" cy="53035"/>
            </a:xfrm>
            <a:custGeom>
              <a:rect b="b" l="l" r="r" t="t"/>
              <a:pathLst>
                <a:path extrusionOk="0" h="1599" w="533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lnTo>
                    <a:pt x="1" y="1333"/>
                  </a:lnTo>
                  <a:cubicBezTo>
                    <a:pt x="1" y="1480"/>
                    <a:pt x="120" y="1599"/>
                    <a:pt x="267" y="1599"/>
                  </a:cubicBezTo>
                  <a:cubicBezTo>
                    <a:pt x="413" y="1599"/>
                    <a:pt x="533" y="1480"/>
                    <a:pt x="533" y="1333"/>
                  </a:cubicBezTo>
                  <a:lnTo>
                    <a:pt x="533" y="266"/>
                  </a:lnTo>
                  <a:cubicBezTo>
                    <a:pt x="533" y="119"/>
                    <a:pt x="413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5" name="Google Shape;1955;p56"/>
            <p:cNvSpPr/>
            <p:nvPr/>
          </p:nvSpPr>
          <p:spPr>
            <a:xfrm>
              <a:off x="1923053" y="4001992"/>
              <a:ext cx="599403" cy="601990"/>
            </a:xfrm>
            <a:custGeom>
              <a:rect b="b" l="l" r="r" t="t"/>
              <a:pathLst>
                <a:path extrusionOk="0" h="18150" w="18072">
                  <a:moveTo>
                    <a:pt x="8465" y="3290"/>
                  </a:moveTo>
                  <a:lnTo>
                    <a:pt x="8465" y="3602"/>
                  </a:lnTo>
                  <a:lnTo>
                    <a:pt x="6018" y="3602"/>
                  </a:lnTo>
                  <a:lnTo>
                    <a:pt x="6018" y="3290"/>
                  </a:lnTo>
                  <a:close/>
                  <a:moveTo>
                    <a:pt x="13649" y="533"/>
                  </a:moveTo>
                  <a:cubicBezTo>
                    <a:pt x="13696" y="533"/>
                    <a:pt x="13738" y="573"/>
                    <a:pt x="13738" y="621"/>
                  </a:cubicBezTo>
                  <a:lnTo>
                    <a:pt x="13738" y="3513"/>
                  </a:lnTo>
                  <a:cubicBezTo>
                    <a:pt x="13738" y="3561"/>
                    <a:pt x="13696" y="3602"/>
                    <a:pt x="13649" y="3602"/>
                  </a:cubicBezTo>
                  <a:lnTo>
                    <a:pt x="8997" y="3602"/>
                  </a:lnTo>
                  <a:lnTo>
                    <a:pt x="8997" y="3202"/>
                  </a:lnTo>
                  <a:cubicBezTo>
                    <a:pt x="8997" y="2958"/>
                    <a:pt x="8798" y="2760"/>
                    <a:pt x="8554" y="2760"/>
                  </a:cubicBezTo>
                  <a:lnTo>
                    <a:pt x="5930" y="2760"/>
                  </a:lnTo>
                  <a:cubicBezTo>
                    <a:pt x="5686" y="2760"/>
                    <a:pt x="5487" y="2958"/>
                    <a:pt x="5487" y="3202"/>
                  </a:cubicBezTo>
                  <a:lnTo>
                    <a:pt x="5487" y="3602"/>
                  </a:lnTo>
                  <a:lnTo>
                    <a:pt x="621" y="3602"/>
                  </a:lnTo>
                  <a:cubicBezTo>
                    <a:pt x="573" y="3602"/>
                    <a:pt x="533" y="3561"/>
                    <a:pt x="533" y="3513"/>
                  </a:cubicBezTo>
                  <a:lnTo>
                    <a:pt x="533" y="621"/>
                  </a:lnTo>
                  <a:cubicBezTo>
                    <a:pt x="533" y="573"/>
                    <a:pt x="573" y="533"/>
                    <a:pt x="621" y="533"/>
                  </a:cubicBezTo>
                  <a:close/>
                  <a:moveTo>
                    <a:pt x="8465" y="6891"/>
                  </a:moveTo>
                  <a:lnTo>
                    <a:pt x="8465" y="7202"/>
                  </a:lnTo>
                  <a:lnTo>
                    <a:pt x="6018" y="7202"/>
                  </a:lnTo>
                  <a:lnTo>
                    <a:pt x="6018" y="6891"/>
                  </a:lnTo>
                  <a:close/>
                  <a:moveTo>
                    <a:pt x="13649" y="4133"/>
                  </a:moveTo>
                  <a:cubicBezTo>
                    <a:pt x="13696" y="4133"/>
                    <a:pt x="13738" y="4173"/>
                    <a:pt x="13738" y="4222"/>
                  </a:cubicBezTo>
                  <a:lnTo>
                    <a:pt x="13738" y="7114"/>
                  </a:lnTo>
                  <a:cubicBezTo>
                    <a:pt x="13738" y="7161"/>
                    <a:pt x="13696" y="7202"/>
                    <a:pt x="13649" y="7202"/>
                  </a:cubicBezTo>
                  <a:lnTo>
                    <a:pt x="8997" y="7202"/>
                  </a:lnTo>
                  <a:lnTo>
                    <a:pt x="8997" y="6803"/>
                  </a:lnTo>
                  <a:cubicBezTo>
                    <a:pt x="8997" y="6559"/>
                    <a:pt x="8798" y="6359"/>
                    <a:pt x="8554" y="6359"/>
                  </a:cubicBezTo>
                  <a:lnTo>
                    <a:pt x="5930" y="6359"/>
                  </a:lnTo>
                  <a:cubicBezTo>
                    <a:pt x="5686" y="6359"/>
                    <a:pt x="5487" y="6559"/>
                    <a:pt x="5487" y="6803"/>
                  </a:cubicBezTo>
                  <a:lnTo>
                    <a:pt x="5487" y="7202"/>
                  </a:lnTo>
                  <a:lnTo>
                    <a:pt x="621" y="7202"/>
                  </a:lnTo>
                  <a:cubicBezTo>
                    <a:pt x="573" y="7202"/>
                    <a:pt x="533" y="7161"/>
                    <a:pt x="533" y="7114"/>
                  </a:cubicBezTo>
                  <a:lnTo>
                    <a:pt x="533" y="4222"/>
                  </a:lnTo>
                  <a:cubicBezTo>
                    <a:pt x="533" y="4173"/>
                    <a:pt x="573" y="4133"/>
                    <a:pt x="621" y="4133"/>
                  </a:cubicBezTo>
                  <a:close/>
                  <a:moveTo>
                    <a:pt x="8465" y="10493"/>
                  </a:moveTo>
                  <a:lnTo>
                    <a:pt x="8465" y="10803"/>
                  </a:lnTo>
                  <a:lnTo>
                    <a:pt x="6018" y="10803"/>
                  </a:lnTo>
                  <a:lnTo>
                    <a:pt x="6018" y="10493"/>
                  </a:lnTo>
                  <a:close/>
                  <a:moveTo>
                    <a:pt x="13649" y="7734"/>
                  </a:moveTo>
                  <a:cubicBezTo>
                    <a:pt x="13696" y="7734"/>
                    <a:pt x="13738" y="7774"/>
                    <a:pt x="13738" y="7823"/>
                  </a:cubicBezTo>
                  <a:lnTo>
                    <a:pt x="13738" y="8667"/>
                  </a:lnTo>
                  <a:lnTo>
                    <a:pt x="11682" y="8667"/>
                  </a:lnTo>
                  <a:cubicBezTo>
                    <a:pt x="11278" y="8667"/>
                    <a:pt x="10950" y="8995"/>
                    <a:pt x="10950" y="9399"/>
                  </a:cubicBezTo>
                  <a:lnTo>
                    <a:pt x="10950" y="10803"/>
                  </a:lnTo>
                  <a:lnTo>
                    <a:pt x="8997" y="10803"/>
                  </a:lnTo>
                  <a:lnTo>
                    <a:pt x="8997" y="10404"/>
                  </a:lnTo>
                  <a:cubicBezTo>
                    <a:pt x="8997" y="10159"/>
                    <a:pt x="8798" y="9961"/>
                    <a:pt x="8554" y="9961"/>
                  </a:cubicBezTo>
                  <a:lnTo>
                    <a:pt x="5930" y="9961"/>
                  </a:lnTo>
                  <a:cubicBezTo>
                    <a:pt x="5686" y="9961"/>
                    <a:pt x="5488" y="10159"/>
                    <a:pt x="5488" y="10404"/>
                  </a:cubicBezTo>
                  <a:lnTo>
                    <a:pt x="5488" y="10803"/>
                  </a:lnTo>
                  <a:lnTo>
                    <a:pt x="621" y="10803"/>
                  </a:lnTo>
                  <a:cubicBezTo>
                    <a:pt x="573" y="10803"/>
                    <a:pt x="533" y="10762"/>
                    <a:pt x="533" y="10715"/>
                  </a:cubicBezTo>
                  <a:lnTo>
                    <a:pt x="533" y="7823"/>
                  </a:lnTo>
                  <a:cubicBezTo>
                    <a:pt x="533" y="7774"/>
                    <a:pt x="574" y="7734"/>
                    <a:pt x="621" y="7734"/>
                  </a:cubicBezTo>
                  <a:close/>
                  <a:moveTo>
                    <a:pt x="8465" y="14094"/>
                  </a:moveTo>
                  <a:lnTo>
                    <a:pt x="8465" y="14404"/>
                  </a:lnTo>
                  <a:lnTo>
                    <a:pt x="6018" y="14404"/>
                  </a:lnTo>
                  <a:lnTo>
                    <a:pt x="6018" y="14094"/>
                  </a:lnTo>
                  <a:close/>
                  <a:moveTo>
                    <a:pt x="621" y="1"/>
                  </a:moveTo>
                  <a:cubicBezTo>
                    <a:pt x="279" y="1"/>
                    <a:pt x="1" y="279"/>
                    <a:pt x="1" y="621"/>
                  </a:cubicBezTo>
                  <a:lnTo>
                    <a:pt x="1" y="3512"/>
                  </a:lnTo>
                  <a:cubicBezTo>
                    <a:pt x="1" y="3645"/>
                    <a:pt x="43" y="3767"/>
                    <a:pt x="113" y="3868"/>
                  </a:cubicBezTo>
                  <a:cubicBezTo>
                    <a:pt x="43" y="3968"/>
                    <a:pt x="1" y="4089"/>
                    <a:pt x="1" y="4222"/>
                  </a:cubicBezTo>
                  <a:lnTo>
                    <a:pt x="1" y="7114"/>
                  </a:lnTo>
                  <a:cubicBezTo>
                    <a:pt x="1" y="7246"/>
                    <a:pt x="43" y="7368"/>
                    <a:pt x="113" y="7468"/>
                  </a:cubicBezTo>
                  <a:cubicBezTo>
                    <a:pt x="43" y="7569"/>
                    <a:pt x="1" y="7691"/>
                    <a:pt x="1" y="7823"/>
                  </a:cubicBezTo>
                  <a:lnTo>
                    <a:pt x="1" y="10715"/>
                  </a:lnTo>
                  <a:cubicBezTo>
                    <a:pt x="1" y="10846"/>
                    <a:pt x="43" y="10968"/>
                    <a:pt x="113" y="11069"/>
                  </a:cubicBezTo>
                  <a:cubicBezTo>
                    <a:pt x="43" y="11170"/>
                    <a:pt x="1" y="11292"/>
                    <a:pt x="1" y="11423"/>
                  </a:cubicBezTo>
                  <a:lnTo>
                    <a:pt x="1" y="14316"/>
                  </a:lnTo>
                  <a:cubicBezTo>
                    <a:pt x="1" y="14658"/>
                    <a:pt x="279" y="14936"/>
                    <a:pt x="621" y="14936"/>
                  </a:cubicBezTo>
                  <a:lnTo>
                    <a:pt x="2514" y="14936"/>
                  </a:lnTo>
                  <a:cubicBezTo>
                    <a:pt x="2661" y="14936"/>
                    <a:pt x="2780" y="14817"/>
                    <a:pt x="2780" y="14670"/>
                  </a:cubicBezTo>
                  <a:cubicBezTo>
                    <a:pt x="2780" y="14523"/>
                    <a:pt x="2661" y="14404"/>
                    <a:pt x="2514" y="14404"/>
                  </a:cubicBezTo>
                  <a:lnTo>
                    <a:pt x="621" y="14404"/>
                  </a:lnTo>
                  <a:cubicBezTo>
                    <a:pt x="573" y="14404"/>
                    <a:pt x="533" y="14364"/>
                    <a:pt x="533" y="14316"/>
                  </a:cubicBezTo>
                  <a:lnTo>
                    <a:pt x="533" y="11423"/>
                  </a:lnTo>
                  <a:cubicBezTo>
                    <a:pt x="533" y="11375"/>
                    <a:pt x="574" y="11335"/>
                    <a:pt x="621" y="11335"/>
                  </a:cubicBezTo>
                  <a:lnTo>
                    <a:pt x="10950" y="11335"/>
                  </a:lnTo>
                  <a:lnTo>
                    <a:pt x="10950" y="14404"/>
                  </a:lnTo>
                  <a:lnTo>
                    <a:pt x="8997" y="14404"/>
                  </a:lnTo>
                  <a:lnTo>
                    <a:pt x="8997" y="14005"/>
                  </a:lnTo>
                  <a:cubicBezTo>
                    <a:pt x="8997" y="13760"/>
                    <a:pt x="8798" y="13562"/>
                    <a:pt x="8554" y="13562"/>
                  </a:cubicBezTo>
                  <a:lnTo>
                    <a:pt x="5930" y="13562"/>
                  </a:lnTo>
                  <a:cubicBezTo>
                    <a:pt x="5686" y="13562"/>
                    <a:pt x="5487" y="13760"/>
                    <a:pt x="5487" y="14005"/>
                  </a:cubicBezTo>
                  <a:lnTo>
                    <a:pt x="5487" y="14404"/>
                  </a:lnTo>
                  <a:lnTo>
                    <a:pt x="4321" y="14404"/>
                  </a:lnTo>
                  <a:cubicBezTo>
                    <a:pt x="4174" y="14404"/>
                    <a:pt x="4055" y="14523"/>
                    <a:pt x="4055" y="14670"/>
                  </a:cubicBezTo>
                  <a:cubicBezTo>
                    <a:pt x="4055" y="14817"/>
                    <a:pt x="4174" y="14936"/>
                    <a:pt x="4321" y="14936"/>
                  </a:cubicBezTo>
                  <a:lnTo>
                    <a:pt x="10977" y="14936"/>
                  </a:lnTo>
                  <a:cubicBezTo>
                    <a:pt x="11012" y="15065"/>
                    <a:pt x="11080" y="15183"/>
                    <a:pt x="11179" y="15277"/>
                  </a:cubicBezTo>
                  <a:lnTo>
                    <a:pt x="14008" y="17950"/>
                  </a:lnTo>
                  <a:cubicBezTo>
                    <a:pt x="14144" y="18079"/>
                    <a:pt x="14323" y="18150"/>
                    <a:pt x="14511" y="18150"/>
                  </a:cubicBezTo>
                  <a:cubicBezTo>
                    <a:pt x="14699" y="18150"/>
                    <a:pt x="14877" y="18079"/>
                    <a:pt x="15014" y="17950"/>
                  </a:cubicBezTo>
                  <a:lnTo>
                    <a:pt x="15918" y="17095"/>
                  </a:lnTo>
                  <a:cubicBezTo>
                    <a:pt x="16025" y="16994"/>
                    <a:pt x="16030" y="16826"/>
                    <a:pt x="15929" y="16719"/>
                  </a:cubicBezTo>
                  <a:cubicBezTo>
                    <a:pt x="15876" y="16664"/>
                    <a:pt x="15806" y="16636"/>
                    <a:pt x="15735" y="16636"/>
                  </a:cubicBezTo>
                  <a:cubicBezTo>
                    <a:pt x="15670" y="16636"/>
                    <a:pt x="15604" y="16660"/>
                    <a:pt x="15553" y="16708"/>
                  </a:cubicBezTo>
                  <a:lnTo>
                    <a:pt x="14648" y="17563"/>
                  </a:lnTo>
                  <a:cubicBezTo>
                    <a:pt x="14611" y="17598"/>
                    <a:pt x="14562" y="17618"/>
                    <a:pt x="14511" y="17618"/>
                  </a:cubicBezTo>
                  <a:cubicBezTo>
                    <a:pt x="14459" y="17618"/>
                    <a:pt x="14410" y="17598"/>
                    <a:pt x="14373" y="17563"/>
                  </a:cubicBezTo>
                  <a:lnTo>
                    <a:pt x="11544" y="14891"/>
                  </a:lnTo>
                  <a:cubicBezTo>
                    <a:pt x="11504" y="14853"/>
                    <a:pt x="11482" y="14799"/>
                    <a:pt x="11482" y="14745"/>
                  </a:cubicBezTo>
                  <a:lnTo>
                    <a:pt x="11482" y="9399"/>
                  </a:lnTo>
                  <a:cubicBezTo>
                    <a:pt x="11482" y="9288"/>
                    <a:pt x="11571" y="9197"/>
                    <a:pt x="11682" y="9197"/>
                  </a:cubicBezTo>
                  <a:lnTo>
                    <a:pt x="17339" y="9197"/>
                  </a:lnTo>
                  <a:cubicBezTo>
                    <a:pt x="17450" y="9197"/>
                    <a:pt x="17540" y="9288"/>
                    <a:pt x="17540" y="9399"/>
                  </a:cubicBezTo>
                  <a:lnTo>
                    <a:pt x="17540" y="14745"/>
                  </a:lnTo>
                  <a:cubicBezTo>
                    <a:pt x="17540" y="14799"/>
                    <a:pt x="17517" y="14853"/>
                    <a:pt x="17477" y="14891"/>
                  </a:cubicBezTo>
                  <a:lnTo>
                    <a:pt x="16865" y="15469"/>
                  </a:lnTo>
                  <a:cubicBezTo>
                    <a:pt x="16758" y="15569"/>
                    <a:pt x="16753" y="15738"/>
                    <a:pt x="16854" y="15844"/>
                  </a:cubicBezTo>
                  <a:cubicBezTo>
                    <a:pt x="16907" y="15900"/>
                    <a:pt x="16977" y="15928"/>
                    <a:pt x="17048" y="15928"/>
                  </a:cubicBezTo>
                  <a:cubicBezTo>
                    <a:pt x="17113" y="15928"/>
                    <a:pt x="17178" y="15904"/>
                    <a:pt x="17229" y="15856"/>
                  </a:cubicBezTo>
                  <a:lnTo>
                    <a:pt x="17842" y="15277"/>
                  </a:lnTo>
                  <a:cubicBezTo>
                    <a:pt x="17988" y="15139"/>
                    <a:pt x="18071" y="14945"/>
                    <a:pt x="18071" y="14745"/>
                  </a:cubicBezTo>
                  <a:lnTo>
                    <a:pt x="18071" y="9399"/>
                  </a:lnTo>
                  <a:cubicBezTo>
                    <a:pt x="18071" y="8995"/>
                    <a:pt x="17743" y="8667"/>
                    <a:pt x="17339" y="8667"/>
                  </a:cubicBezTo>
                  <a:lnTo>
                    <a:pt x="14269" y="8667"/>
                  </a:lnTo>
                  <a:lnTo>
                    <a:pt x="14269" y="7823"/>
                  </a:lnTo>
                  <a:cubicBezTo>
                    <a:pt x="14269" y="7691"/>
                    <a:pt x="14227" y="7569"/>
                    <a:pt x="14157" y="7468"/>
                  </a:cubicBezTo>
                  <a:cubicBezTo>
                    <a:pt x="14227" y="7368"/>
                    <a:pt x="14269" y="7246"/>
                    <a:pt x="14269" y="7114"/>
                  </a:cubicBezTo>
                  <a:lnTo>
                    <a:pt x="14269" y="4222"/>
                  </a:lnTo>
                  <a:cubicBezTo>
                    <a:pt x="14269" y="4089"/>
                    <a:pt x="14227" y="3968"/>
                    <a:pt x="14157" y="3868"/>
                  </a:cubicBezTo>
                  <a:cubicBezTo>
                    <a:pt x="14227" y="3767"/>
                    <a:pt x="14269" y="3645"/>
                    <a:pt x="14269" y="3512"/>
                  </a:cubicBezTo>
                  <a:lnTo>
                    <a:pt x="14269" y="621"/>
                  </a:lnTo>
                  <a:cubicBezTo>
                    <a:pt x="14269" y="279"/>
                    <a:pt x="13991" y="1"/>
                    <a:pt x="136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6" name="Google Shape;1956;p56"/>
            <p:cNvSpPr/>
            <p:nvPr/>
          </p:nvSpPr>
          <p:spPr>
            <a:xfrm>
              <a:off x="2317182" y="4320334"/>
              <a:ext cx="174362" cy="246899"/>
            </a:xfrm>
            <a:custGeom>
              <a:rect b="b" l="l" r="r" t="t"/>
              <a:pathLst>
                <a:path extrusionOk="0" h="7444" w="5257">
                  <a:moveTo>
                    <a:pt x="4724" y="533"/>
                  </a:moveTo>
                  <a:lnTo>
                    <a:pt x="4724" y="4832"/>
                  </a:lnTo>
                  <a:lnTo>
                    <a:pt x="2894" y="6562"/>
                  </a:lnTo>
                  <a:lnTo>
                    <a:pt x="2894" y="3448"/>
                  </a:lnTo>
                  <a:cubicBezTo>
                    <a:pt x="2894" y="3301"/>
                    <a:pt x="2774" y="3182"/>
                    <a:pt x="2628" y="3182"/>
                  </a:cubicBezTo>
                  <a:cubicBezTo>
                    <a:pt x="2481" y="3182"/>
                    <a:pt x="2362" y="3301"/>
                    <a:pt x="2362" y="3448"/>
                  </a:cubicBezTo>
                  <a:lnTo>
                    <a:pt x="2362" y="6562"/>
                  </a:lnTo>
                  <a:lnTo>
                    <a:pt x="531" y="4832"/>
                  </a:lnTo>
                  <a:lnTo>
                    <a:pt x="531" y="533"/>
                  </a:lnTo>
                  <a:lnTo>
                    <a:pt x="2362" y="533"/>
                  </a:lnTo>
                  <a:lnTo>
                    <a:pt x="2362" y="1675"/>
                  </a:lnTo>
                  <a:cubicBezTo>
                    <a:pt x="2362" y="1822"/>
                    <a:pt x="2481" y="1941"/>
                    <a:pt x="2628" y="1941"/>
                  </a:cubicBezTo>
                  <a:cubicBezTo>
                    <a:pt x="2774" y="1941"/>
                    <a:pt x="2894" y="1822"/>
                    <a:pt x="2894" y="1675"/>
                  </a:cubicBezTo>
                  <a:lnTo>
                    <a:pt x="2894" y="533"/>
                  </a:lnTo>
                  <a:close/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lnTo>
                    <a:pt x="0" y="4946"/>
                  </a:lnTo>
                  <a:cubicBezTo>
                    <a:pt x="0" y="5018"/>
                    <a:pt x="30" y="5088"/>
                    <a:pt x="83" y="5139"/>
                  </a:cubicBezTo>
                  <a:lnTo>
                    <a:pt x="2445" y="7371"/>
                  </a:lnTo>
                  <a:cubicBezTo>
                    <a:pt x="2496" y="7420"/>
                    <a:pt x="2562" y="7444"/>
                    <a:pt x="2628" y="7444"/>
                  </a:cubicBezTo>
                  <a:cubicBezTo>
                    <a:pt x="2693" y="7444"/>
                    <a:pt x="2759" y="7420"/>
                    <a:pt x="2810" y="7371"/>
                  </a:cubicBezTo>
                  <a:lnTo>
                    <a:pt x="5173" y="5139"/>
                  </a:lnTo>
                  <a:cubicBezTo>
                    <a:pt x="5226" y="5088"/>
                    <a:pt x="5256" y="5018"/>
                    <a:pt x="5256" y="4946"/>
                  </a:cubicBezTo>
                  <a:lnTo>
                    <a:pt x="5256" y="267"/>
                  </a:lnTo>
                  <a:cubicBezTo>
                    <a:pt x="5256" y="120"/>
                    <a:pt x="5137" y="1"/>
                    <a:pt x="49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957" name="Google Shape;1957;p56"/>
          <p:cNvPicPr preferRelativeResize="0"/>
          <p:nvPr/>
        </p:nvPicPr>
        <p:blipFill rotWithShape="1">
          <a:blip r:embed="rId4">
            <a:alphaModFix/>
          </a:blip>
          <a:srcRect b="0" l="0" r="4552" t="0"/>
          <a:stretch/>
        </p:blipFill>
        <p:spPr>
          <a:xfrm>
            <a:off x="1009650" y="2693500"/>
            <a:ext cx="6800575" cy="3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8" name="Google Shape;1958;p56"/>
          <p:cNvPicPr preferRelativeResize="0"/>
          <p:nvPr/>
        </p:nvPicPr>
        <p:blipFill rotWithShape="1">
          <a:blip r:embed="rId5">
            <a:alphaModFix/>
          </a:blip>
          <a:srcRect b="0" l="0" r="7278" t="0"/>
          <a:stretch/>
        </p:blipFill>
        <p:spPr>
          <a:xfrm>
            <a:off x="1009650" y="3408325"/>
            <a:ext cx="6800575" cy="3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9" name="Google Shape;1959;p56"/>
          <p:cNvPicPr preferRelativeResize="0"/>
          <p:nvPr/>
        </p:nvPicPr>
        <p:blipFill rotWithShape="1">
          <a:blip r:embed="rId6">
            <a:alphaModFix/>
          </a:blip>
          <a:srcRect b="0" l="0" r="1107" t="0"/>
          <a:stretch/>
        </p:blipFill>
        <p:spPr>
          <a:xfrm>
            <a:off x="1009650" y="4123150"/>
            <a:ext cx="6800576" cy="3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0" name="Google Shape;1960;p56"/>
          <p:cNvPicPr preferRelativeResize="0"/>
          <p:nvPr/>
        </p:nvPicPr>
        <p:blipFill rotWithShape="1">
          <a:blip r:embed="rId3">
            <a:alphaModFix/>
          </a:blip>
          <a:srcRect b="8336" l="18647" r="8852" t="7960"/>
          <a:stretch/>
        </p:blipFill>
        <p:spPr>
          <a:xfrm rot="-1406552">
            <a:off x="8173418" y="4354796"/>
            <a:ext cx="1025168" cy="6657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57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Remote Code Execution via p</a:t>
            </a:r>
            <a:r>
              <a:rPr lang="en" sz="1800"/>
              <a:t>rototype pollution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</p:txBody>
      </p:sp>
      <p:pic>
        <p:nvPicPr>
          <p:cNvPr id="1966" name="Google Shape;1966;p57"/>
          <p:cNvPicPr preferRelativeResize="0"/>
          <p:nvPr/>
        </p:nvPicPr>
        <p:blipFill rotWithShape="1">
          <a:blip r:embed="rId3">
            <a:alphaModFix/>
          </a:blip>
          <a:srcRect b="8336" l="18647" r="8852" t="7960"/>
          <a:stretch/>
        </p:blipFill>
        <p:spPr>
          <a:xfrm rot="-1406552">
            <a:off x="256993" y="4093096"/>
            <a:ext cx="1025168" cy="665781"/>
          </a:xfrm>
          <a:prstGeom prst="rect">
            <a:avLst/>
          </a:prstGeom>
          <a:noFill/>
          <a:ln>
            <a:noFill/>
          </a:ln>
        </p:spPr>
      </p:pic>
      <p:sp>
        <p:nvSpPr>
          <p:cNvPr id="1967" name="Google Shape;1967;p57"/>
          <p:cNvSpPr txBox="1"/>
          <p:nvPr/>
        </p:nvSpPr>
        <p:spPr>
          <a:xfrm>
            <a:off x="10408800" y="3451475"/>
            <a:ext cx="6263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68" name="Google Shape;1968;p57"/>
          <p:cNvSpPr txBox="1"/>
          <p:nvPr/>
        </p:nvSpPr>
        <p:spPr>
          <a:xfrm>
            <a:off x="669600" y="1509750"/>
            <a:ext cx="7804800" cy="22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Server-side prototype pollution can potentially result in 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RCE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There are 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several command-execution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sinks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in 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Node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 Many of these occur in </a:t>
            </a:r>
            <a:r>
              <a:rPr b="1" lang="en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child_process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model: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914400" rtl="0" algn="just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AutoNum type="arabicPeriod"/>
            </a:pPr>
            <a:r>
              <a:rPr b="1" lang="en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fork()</a:t>
            </a:r>
            <a:endParaRPr b="1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13716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7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-317500" lvl="0" marL="914400" rtl="0" algn="just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AutoNum type="arabicPeriod"/>
            </a:pPr>
            <a:r>
              <a:rPr b="1" lang="en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execSync()</a:t>
            </a:r>
            <a:endParaRPr b="1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Both of them 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enable to create new subprocesses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69" name="Google Shape;1969;p57"/>
          <p:cNvSpPr/>
          <p:nvPr/>
        </p:nvSpPr>
        <p:spPr>
          <a:xfrm rot="5400000">
            <a:off x="55122" y="246630"/>
            <a:ext cx="956100" cy="828600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733C9B">
              <a:alpha val="33020"/>
            </a:srgbClr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70" name="Google Shape;1970;p57"/>
          <p:cNvGrpSpPr/>
          <p:nvPr/>
        </p:nvGrpSpPr>
        <p:grpSpPr>
          <a:xfrm>
            <a:off x="296432" y="441508"/>
            <a:ext cx="534368" cy="536674"/>
            <a:chOff x="1923053" y="4001992"/>
            <a:chExt cx="599403" cy="601990"/>
          </a:xfrm>
        </p:grpSpPr>
        <p:sp>
          <p:nvSpPr>
            <p:cNvPr id="1971" name="Google Shape;1971;p57"/>
            <p:cNvSpPr/>
            <p:nvPr/>
          </p:nvSpPr>
          <p:spPr>
            <a:xfrm>
              <a:off x="2249886" y="4061694"/>
              <a:ext cx="17678" cy="17678"/>
            </a:xfrm>
            <a:custGeom>
              <a:rect b="b" l="l" r="r" t="t"/>
              <a:pathLst>
                <a:path extrusionOk="0" h="533" w="533">
                  <a:moveTo>
                    <a:pt x="265" y="1"/>
                  </a:moveTo>
                  <a:cubicBezTo>
                    <a:pt x="196" y="1"/>
                    <a:pt x="128" y="29"/>
                    <a:pt x="78" y="79"/>
                  </a:cubicBezTo>
                  <a:cubicBezTo>
                    <a:pt x="28" y="128"/>
                    <a:pt x="0" y="197"/>
                    <a:pt x="0" y="267"/>
                  </a:cubicBezTo>
                  <a:cubicBezTo>
                    <a:pt x="0" y="337"/>
                    <a:pt x="28" y="405"/>
                    <a:pt x="78" y="455"/>
                  </a:cubicBezTo>
                  <a:cubicBezTo>
                    <a:pt x="128" y="505"/>
                    <a:pt x="196" y="533"/>
                    <a:pt x="265" y="533"/>
                  </a:cubicBezTo>
                  <a:cubicBezTo>
                    <a:pt x="336" y="533"/>
                    <a:pt x="405" y="505"/>
                    <a:pt x="454" y="455"/>
                  </a:cubicBezTo>
                  <a:cubicBezTo>
                    <a:pt x="503" y="405"/>
                    <a:pt x="532" y="336"/>
                    <a:pt x="532" y="267"/>
                  </a:cubicBezTo>
                  <a:cubicBezTo>
                    <a:pt x="532" y="197"/>
                    <a:pt x="503" y="129"/>
                    <a:pt x="454" y="79"/>
                  </a:cubicBezTo>
                  <a:cubicBezTo>
                    <a:pt x="405" y="29"/>
                    <a:pt x="336" y="1"/>
                    <a:pt x="2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2" name="Google Shape;1972;p57"/>
            <p:cNvSpPr/>
            <p:nvPr/>
          </p:nvSpPr>
          <p:spPr>
            <a:xfrm>
              <a:off x="2290682" y="4061694"/>
              <a:ext cx="17678" cy="17678"/>
            </a:xfrm>
            <a:custGeom>
              <a:rect b="b" l="l" r="r" t="t"/>
              <a:pathLst>
                <a:path extrusionOk="0" h="533" w="533">
                  <a:moveTo>
                    <a:pt x="266" y="1"/>
                  </a:moveTo>
                  <a:cubicBezTo>
                    <a:pt x="197" y="1"/>
                    <a:pt x="128" y="29"/>
                    <a:pt x="78" y="79"/>
                  </a:cubicBezTo>
                  <a:cubicBezTo>
                    <a:pt x="28" y="128"/>
                    <a:pt x="0" y="197"/>
                    <a:pt x="0" y="267"/>
                  </a:cubicBezTo>
                  <a:cubicBezTo>
                    <a:pt x="0" y="337"/>
                    <a:pt x="28" y="405"/>
                    <a:pt x="78" y="456"/>
                  </a:cubicBezTo>
                  <a:cubicBezTo>
                    <a:pt x="128" y="505"/>
                    <a:pt x="197" y="533"/>
                    <a:pt x="266" y="533"/>
                  </a:cubicBezTo>
                  <a:cubicBezTo>
                    <a:pt x="336" y="533"/>
                    <a:pt x="405" y="505"/>
                    <a:pt x="454" y="456"/>
                  </a:cubicBezTo>
                  <a:cubicBezTo>
                    <a:pt x="504" y="405"/>
                    <a:pt x="532" y="337"/>
                    <a:pt x="532" y="267"/>
                  </a:cubicBezTo>
                  <a:cubicBezTo>
                    <a:pt x="532" y="197"/>
                    <a:pt x="504" y="128"/>
                    <a:pt x="454" y="79"/>
                  </a:cubicBezTo>
                  <a:cubicBezTo>
                    <a:pt x="405" y="29"/>
                    <a:pt x="336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3" name="Google Shape;1973;p57"/>
            <p:cNvSpPr/>
            <p:nvPr/>
          </p:nvSpPr>
          <p:spPr>
            <a:xfrm>
              <a:off x="2331478" y="4061694"/>
              <a:ext cx="17678" cy="17678"/>
            </a:xfrm>
            <a:custGeom>
              <a:rect b="b" l="l" r="r" t="t"/>
              <a:pathLst>
                <a:path extrusionOk="0" h="533" w="533">
                  <a:moveTo>
                    <a:pt x="266" y="1"/>
                  </a:moveTo>
                  <a:cubicBezTo>
                    <a:pt x="197" y="1"/>
                    <a:pt x="128" y="29"/>
                    <a:pt x="78" y="79"/>
                  </a:cubicBezTo>
                  <a:cubicBezTo>
                    <a:pt x="29" y="128"/>
                    <a:pt x="0" y="197"/>
                    <a:pt x="0" y="267"/>
                  </a:cubicBezTo>
                  <a:cubicBezTo>
                    <a:pt x="0" y="337"/>
                    <a:pt x="29" y="405"/>
                    <a:pt x="78" y="455"/>
                  </a:cubicBezTo>
                  <a:cubicBezTo>
                    <a:pt x="128" y="505"/>
                    <a:pt x="197" y="533"/>
                    <a:pt x="266" y="533"/>
                  </a:cubicBezTo>
                  <a:cubicBezTo>
                    <a:pt x="336" y="533"/>
                    <a:pt x="405" y="505"/>
                    <a:pt x="454" y="455"/>
                  </a:cubicBezTo>
                  <a:cubicBezTo>
                    <a:pt x="505" y="405"/>
                    <a:pt x="532" y="337"/>
                    <a:pt x="532" y="267"/>
                  </a:cubicBezTo>
                  <a:cubicBezTo>
                    <a:pt x="532" y="197"/>
                    <a:pt x="505" y="128"/>
                    <a:pt x="454" y="79"/>
                  </a:cubicBezTo>
                  <a:cubicBezTo>
                    <a:pt x="405" y="29"/>
                    <a:pt x="336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4" name="Google Shape;1974;p57"/>
            <p:cNvSpPr/>
            <p:nvPr/>
          </p:nvSpPr>
          <p:spPr>
            <a:xfrm>
              <a:off x="1965839" y="4044015"/>
              <a:ext cx="17645" cy="53068"/>
            </a:xfrm>
            <a:custGeom>
              <a:rect b="b" l="l" r="r" t="t"/>
              <a:pathLst>
                <a:path extrusionOk="0" h="1600" w="532">
                  <a:moveTo>
                    <a:pt x="265" y="1"/>
                  </a:moveTo>
                  <a:cubicBezTo>
                    <a:pt x="118" y="1"/>
                    <a:pt x="0" y="120"/>
                    <a:pt x="0" y="267"/>
                  </a:cubicBezTo>
                  <a:lnTo>
                    <a:pt x="0" y="1334"/>
                  </a:lnTo>
                  <a:cubicBezTo>
                    <a:pt x="0" y="1480"/>
                    <a:pt x="119" y="1599"/>
                    <a:pt x="265" y="1599"/>
                  </a:cubicBezTo>
                  <a:cubicBezTo>
                    <a:pt x="413" y="1599"/>
                    <a:pt x="531" y="1480"/>
                    <a:pt x="531" y="1334"/>
                  </a:cubicBezTo>
                  <a:lnTo>
                    <a:pt x="531" y="267"/>
                  </a:lnTo>
                  <a:cubicBezTo>
                    <a:pt x="531" y="120"/>
                    <a:pt x="413" y="1"/>
                    <a:pt x="2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5" name="Google Shape;1975;p57"/>
            <p:cNvSpPr/>
            <p:nvPr/>
          </p:nvSpPr>
          <p:spPr>
            <a:xfrm>
              <a:off x="1998244" y="4044015"/>
              <a:ext cx="17678" cy="53068"/>
            </a:xfrm>
            <a:custGeom>
              <a:rect b="b" l="l" r="r" t="t"/>
              <a:pathLst>
                <a:path extrusionOk="0" h="1600" w="533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lnTo>
                    <a:pt x="1" y="1334"/>
                  </a:lnTo>
                  <a:cubicBezTo>
                    <a:pt x="1" y="1480"/>
                    <a:pt x="120" y="1599"/>
                    <a:pt x="267" y="1599"/>
                  </a:cubicBezTo>
                  <a:cubicBezTo>
                    <a:pt x="414" y="1599"/>
                    <a:pt x="533" y="1480"/>
                    <a:pt x="533" y="1334"/>
                  </a:cubicBezTo>
                  <a:lnTo>
                    <a:pt x="533" y="267"/>
                  </a:lnTo>
                  <a:cubicBezTo>
                    <a:pt x="533" y="120"/>
                    <a:pt x="414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6" name="Google Shape;1976;p57"/>
            <p:cNvSpPr/>
            <p:nvPr/>
          </p:nvSpPr>
          <p:spPr>
            <a:xfrm>
              <a:off x="2030715" y="4044015"/>
              <a:ext cx="17678" cy="53068"/>
            </a:xfrm>
            <a:custGeom>
              <a:rect b="b" l="l" r="r" t="t"/>
              <a:pathLst>
                <a:path extrusionOk="0" h="1600" w="533"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lnTo>
                    <a:pt x="0" y="1334"/>
                  </a:lnTo>
                  <a:cubicBezTo>
                    <a:pt x="0" y="1480"/>
                    <a:pt x="119" y="1599"/>
                    <a:pt x="266" y="1599"/>
                  </a:cubicBezTo>
                  <a:cubicBezTo>
                    <a:pt x="413" y="1599"/>
                    <a:pt x="532" y="1480"/>
                    <a:pt x="532" y="1334"/>
                  </a:cubicBezTo>
                  <a:lnTo>
                    <a:pt x="532" y="267"/>
                  </a:lnTo>
                  <a:cubicBezTo>
                    <a:pt x="532" y="120"/>
                    <a:pt x="413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7" name="Google Shape;1977;p57"/>
            <p:cNvSpPr/>
            <p:nvPr/>
          </p:nvSpPr>
          <p:spPr>
            <a:xfrm>
              <a:off x="2063119" y="4044015"/>
              <a:ext cx="17678" cy="53068"/>
            </a:xfrm>
            <a:custGeom>
              <a:rect b="b" l="l" r="r" t="t"/>
              <a:pathLst>
                <a:path extrusionOk="0" h="1600" w="533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lnTo>
                    <a:pt x="1" y="1334"/>
                  </a:lnTo>
                  <a:cubicBezTo>
                    <a:pt x="1" y="1480"/>
                    <a:pt x="120" y="1599"/>
                    <a:pt x="267" y="1599"/>
                  </a:cubicBezTo>
                  <a:cubicBezTo>
                    <a:pt x="413" y="1599"/>
                    <a:pt x="533" y="1480"/>
                    <a:pt x="533" y="1334"/>
                  </a:cubicBezTo>
                  <a:lnTo>
                    <a:pt x="533" y="267"/>
                  </a:lnTo>
                  <a:cubicBezTo>
                    <a:pt x="533" y="120"/>
                    <a:pt x="413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8" name="Google Shape;1978;p57"/>
            <p:cNvSpPr/>
            <p:nvPr/>
          </p:nvSpPr>
          <p:spPr>
            <a:xfrm>
              <a:off x="2249886" y="4181130"/>
              <a:ext cx="17678" cy="17678"/>
            </a:xfrm>
            <a:custGeom>
              <a:rect b="b" l="l" r="r" t="t"/>
              <a:pathLst>
                <a:path extrusionOk="0" h="533" w="533">
                  <a:moveTo>
                    <a:pt x="265" y="0"/>
                  </a:moveTo>
                  <a:cubicBezTo>
                    <a:pt x="196" y="0"/>
                    <a:pt x="128" y="29"/>
                    <a:pt x="78" y="79"/>
                  </a:cubicBezTo>
                  <a:cubicBezTo>
                    <a:pt x="28" y="128"/>
                    <a:pt x="0" y="197"/>
                    <a:pt x="0" y="266"/>
                  </a:cubicBezTo>
                  <a:cubicBezTo>
                    <a:pt x="0" y="337"/>
                    <a:pt x="28" y="405"/>
                    <a:pt x="78" y="454"/>
                  </a:cubicBezTo>
                  <a:cubicBezTo>
                    <a:pt x="128" y="505"/>
                    <a:pt x="196" y="532"/>
                    <a:pt x="265" y="532"/>
                  </a:cubicBezTo>
                  <a:cubicBezTo>
                    <a:pt x="336" y="532"/>
                    <a:pt x="405" y="505"/>
                    <a:pt x="454" y="454"/>
                  </a:cubicBezTo>
                  <a:cubicBezTo>
                    <a:pt x="503" y="405"/>
                    <a:pt x="532" y="337"/>
                    <a:pt x="532" y="266"/>
                  </a:cubicBezTo>
                  <a:cubicBezTo>
                    <a:pt x="532" y="197"/>
                    <a:pt x="503" y="129"/>
                    <a:pt x="454" y="79"/>
                  </a:cubicBezTo>
                  <a:cubicBezTo>
                    <a:pt x="405" y="29"/>
                    <a:pt x="336" y="0"/>
                    <a:pt x="2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9" name="Google Shape;1979;p57"/>
            <p:cNvSpPr/>
            <p:nvPr/>
          </p:nvSpPr>
          <p:spPr>
            <a:xfrm>
              <a:off x="2290682" y="4181130"/>
              <a:ext cx="17678" cy="17678"/>
            </a:xfrm>
            <a:custGeom>
              <a:rect b="b" l="l" r="r" t="t"/>
              <a:pathLst>
                <a:path extrusionOk="0" h="533" w="533">
                  <a:moveTo>
                    <a:pt x="266" y="0"/>
                  </a:moveTo>
                  <a:cubicBezTo>
                    <a:pt x="197" y="0"/>
                    <a:pt x="128" y="29"/>
                    <a:pt x="78" y="79"/>
                  </a:cubicBezTo>
                  <a:cubicBezTo>
                    <a:pt x="28" y="128"/>
                    <a:pt x="0" y="197"/>
                    <a:pt x="0" y="266"/>
                  </a:cubicBezTo>
                  <a:cubicBezTo>
                    <a:pt x="0" y="337"/>
                    <a:pt x="28" y="405"/>
                    <a:pt x="78" y="454"/>
                  </a:cubicBezTo>
                  <a:cubicBezTo>
                    <a:pt x="128" y="505"/>
                    <a:pt x="196" y="532"/>
                    <a:pt x="266" y="532"/>
                  </a:cubicBezTo>
                  <a:cubicBezTo>
                    <a:pt x="336" y="532"/>
                    <a:pt x="405" y="505"/>
                    <a:pt x="454" y="454"/>
                  </a:cubicBezTo>
                  <a:cubicBezTo>
                    <a:pt x="504" y="405"/>
                    <a:pt x="532" y="337"/>
                    <a:pt x="532" y="266"/>
                  </a:cubicBezTo>
                  <a:cubicBezTo>
                    <a:pt x="532" y="197"/>
                    <a:pt x="504" y="129"/>
                    <a:pt x="454" y="79"/>
                  </a:cubicBezTo>
                  <a:cubicBezTo>
                    <a:pt x="405" y="29"/>
                    <a:pt x="336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0" name="Google Shape;1980;p57"/>
            <p:cNvSpPr/>
            <p:nvPr/>
          </p:nvSpPr>
          <p:spPr>
            <a:xfrm>
              <a:off x="2331478" y="4181130"/>
              <a:ext cx="17678" cy="17678"/>
            </a:xfrm>
            <a:custGeom>
              <a:rect b="b" l="l" r="r" t="t"/>
              <a:pathLst>
                <a:path extrusionOk="0" h="533" w="533">
                  <a:moveTo>
                    <a:pt x="266" y="0"/>
                  </a:moveTo>
                  <a:cubicBezTo>
                    <a:pt x="197" y="0"/>
                    <a:pt x="128" y="29"/>
                    <a:pt x="78" y="79"/>
                  </a:cubicBezTo>
                  <a:cubicBezTo>
                    <a:pt x="29" y="128"/>
                    <a:pt x="0" y="197"/>
                    <a:pt x="0" y="266"/>
                  </a:cubicBezTo>
                  <a:cubicBezTo>
                    <a:pt x="0" y="336"/>
                    <a:pt x="29" y="405"/>
                    <a:pt x="78" y="455"/>
                  </a:cubicBezTo>
                  <a:cubicBezTo>
                    <a:pt x="128" y="505"/>
                    <a:pt x="197" y="532"/>
                    <a:pt x="266" y="532"/>
                  </a:cubicBezTo>
                  <a:cubicBezTo>
                    <a:pt x="336" y="532"/>
                    <a:pt x="405" y="505"/>
                    <a:pt x="454" y="455"/>
                  </a:cubicBezTo>
                  <a:cubicBezTo>
                    <a:pt x="505" y="405"/>
                    <a:pt x="532" y="336"/>
                    <a:pt x="532" y="266"/>
                  </a:cubicBezTo>
                  <a:cubicBezTo>
                    <a:pt x="532" y="197"/>
                    <a:pt x="505" y="129"/>
                    <a:pt x="454" y="79"/>
                  </a:cubicBezTo>
                  <a:cubicBezTo>
                    <a:pt x="405" y="29"/>
                    <a:pt x="336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1" name="Google Shape;1981;p57"/>
            <p:cNvSpPr/>
            <p:nvPr/>
          </p:nvSpPr>
          <p:spPr>
            <a:xfrm>
              <a:off x="1965839" y="4163452"/>
              <a:ext cx="17645" cy="53068"/>
            </a:xfrm>
            <a:custGeom>
              <a:rect b="b" l="l" r="r" t="t"/>
              <a:pathLst>
                <a:path extrusionOk="0" h="1600" w="532">
                  <a:moveTo>
                    <a:pt x="265" y="1"/>
                  </a:moveTo>
                  <a:cubicBezTo>
                    <a:pt x="118" y="1"/>
                    <a:pt x="0" y="120"/>
                    <a:pt x="0" y="267"/>
                  </a:cubicBezTo>
                  <a:lnTo>
                    <a:pt x="0" y="1333"/>
                  </a:lnTo>
                  <a:cubicBezTo>
                    <a:pt x="0" y="1480"/>
                    <a:pt x="119" y="1599"/>
                    <a:pt x="265" y="1599"/>
                  </a:cubicBezTo>
                  <a:cubicBezTo>
                    <a:pt x="413" y="1599"/>
                    <a:pt x="531" y="1480"/>
                    <a:pt x="531" y="1333"/>
                  </a:cubicBezTo>
                  <a:lnTo>
                    <a:pt x="531" y="267"/>
                  </a:lnTo>
                  <a:cubicBezTo>
                    <a:pt x="531" y="120"/>
                    <a:pt x="413" y="1"/>
                    <a:pt x="2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2" name="Google Shape;1982;p57"/>
            <p:cNvSpPr/>
            <p:nvPr/>
          </p:nvSpPr>
          <p:spPr>
            <a:xfrm>
              <a:off x="1998244" y="4163452"/>
              <a:ext cx="17678" cy="53068"/>
            </a:xfrm>
            <a:custGeom>
              <a:rect b="b" l="l" r="r" t="t"/>
              <a:pathLst>
                <a:path extrusionOk="0" h="1600" w="533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lnTo>
                    <a:pt x="1" y="1333"/>
                  </a:lnTo>
                  <a:cubicBezTo>
                    <a:pt x="1" y="1480"/>
                    <a:pt x="120" y="1599"/>
                    <a:pt x="267" y="1599"/>
                  </a:cubicBezTo>
                  <a:cubicBezTo>
                    <a:pt x="414" y="1599"/>
                    <a:pt x="533" y="1480"/>
                    <a:pt x="533" y="1333"/>
                  </a:cubicBezTo>
                  <a:lnTo>
                    <a:pt x="533" y="267"/>
                  </a:lnTo>
                  <a:cubicBezTo>
                    <a:pt x="533" y="120"/>
                    <a:pt x="414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3" name="Google Shape;1983;p57"/>
            <p:cNvSpPr/>
            <p:nvPr/>
          </p:nvSpPr>
          <p:spPr>
            <a:xfrm>
              <a:off x="2030715" y="4163452"/>
              <a:ext cx="17678" cy="53068"/>
            </a:xfrm>
            <a:custGeom>
              <a:rect b="b" l="l" r="r" t="t"/>
              <a:pathLst>
                <a:path extrusionOk="0" h="1600" w="533"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lnTo>
                    <a:pt x="0" y="1333"/>
                  </a:lnTo>
                  <a:cubicBezTo>
                    <a:pt x="0" y="1480"/>
                    <a:pt x="119" y="1599"/>
                    <a:pt x="266" y="1599"/>
                  </a:cubicBezTo>
                  <a:cubicBezTo>
                    <a:pt x="413" y="1599"/>
                    <a:pt x="532" y="1480"/>
                    <a:pt x="532" y="1333"/>
                  </a:cubicBezTo>
                  <a:lnTo>
                    <a:pt x="532" y="267"/>
                  </a:lnTo>
                  <a:cubicBezTo>
                    <a:pt x="532" y="120"/>
                    <a:pt x="413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4" name="Google Shape;1984;p57"/>
            <p:cNvSpPr/>
            <p:nvPr/>
          </p:nvSpPr>
          <p:spPr>
            <a:xfrm>
              <a:off x="2063119" y="4163452"/>
              <a:ext cx="17678" cy="53068"/>
            </a:xfrm>
            <a:custGeom>
              <a:rect b="b" l="l" r="r" t="t"/>
              <a:pathLst>
                <a:path extrusionOk="0" h="1600" w="533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lnTo>
                    <a:pt x="1" y="1333"/>
                  </a:lnTo>
                  <a:cubicBezTo>
                    <a:pt x="1" y="1480"/>
                    <a:pt x="120" y="1599"/>
                    <a:pt x="267" y="1599"/>
                  </a:cubicBezTo>
                  <a:cubicBezTo>
                    <a:pt x="413" y="1599"/>
                    <a:pt x="533" y="1480"/>
                    <a:pt x="533" y="1333"/>
                  </a:cubicBezTo>
                  <a:lnTo>
                    <a:pt x="533" y="267"/>
                  </a:lnTo>
                  <a:cubicBezTo>
                    <a:pt x="533" y="120"/>
                    <a:pt x="413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5" name="Google Shape;1985;p57"/>
            <p:cNvSpPr/>
            <p:nvPr/>
          </p:nvSpPr>
          <p:spPr>
            <a:xfrm>
              <a:off x="2249886" y="4300599"/>
              <a:ext cx="17678" cy="17645"/>
            </a:xfrm>
            <a:custGeom>
              <a:rect b="b" l="l" r="r" t="t"/>
              <a:pathLst>
                <a:path extrusionOk="0" h="532" w="533">
                  <a:moveTo>
                    <a:pt x="265" y="0"/>
                  </a:moveTo>
                  <a:cubicBezTo>
                    <a:pt x="195" y="0"/>
                    <a:pt x="128" y="28"/>
                    <a:pt x="78" y="77"/>
                  </a:cubicBezTo>
                  <a:cubicBezTo>
                    <a:pt x="28" y="128"/>
                    <a:pt x="0" y="195"/>
                    <a:pt x="0" y="265"/>
                  </a:cubicBezTo>
                  <a:cubicBezTo>
                    <a:pt x="0" y="335"/>
                    <a:pt x="28" y="404"/>
                    <a:pt x="78" y="453"/>
                  </a:cubicBezTo>
                  <a:cubicBezTo>
                    <a:pt x="128" y="503"/>
                    <a:pt x="196" y="531"/>
                    <a:pt x="265" y="531"/>
                  </a:cubicBezTo>
                  <a:cubicBezTo>
                    <a:pt x="336" y="531"/>
                    <a:pt x="405" y="502"/>
                    <a:pt x="454" y="453"/>
                  </a:cubicBezTo>
                  <a:cubicBezTo>
                    <a:pt x="503" y="404"/>
                    <a:pt x="532" y="335"/>
                    <a:pt x="532" y="265"/>
                  </a:cubicBezTo>
                  <a:cubicBezTo>
                    <a:pt x="532" y="195"/>
                    <a:pt x="503" y="128"/>
                    <a:pt x="454" y="77"/>
                  </a:cubicBezTo>
                  <a:cubicBezTo>
                    <a:pt x="405" y="28"/>
                    <a:pt x="336" y="0"/>
                    <a:pt x="2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6" name="Google Shape;1986;p57"/>
            <p:cNvSpPr/>
            <p:nvPr/>
          </p:nvSpPr>
          <p:spPr>
            <a:xfrm>
              <a:off x="1965839" y="4282888"/>
              <a:ext cx="17645" cy="53068"/>
            </a:xfrm>
            <a:custGeom>
              <a:rect b="b" l="l" r="r" t="t"/>
              <a:pathLst>
                <a:path extrusionOk="0" h="1600" w="532">
                  <a:moveTo>
                    <a:pt x="265" y="0"/>
                  </a:moveTo>
                  <a:cubicBezTo>
                    <a:pt x="118" y="0"/>
                    <a:pt x="0" y="119"/>
                    <a:pt x="0" y="266"/>
                  </a:cubicBezTo>
                  <a:lnTo>
                    <a:pt x="0" y="1333"/>
                  </a:lnTo>
                  <a:cubicBezTo>
                    <a:pt x="0" y="1480"/>
                    <a:pt x="119" y="1599"/>
                    <a:pt x="265" y="1599"/>
                  </a:cubicBezTo>
                  <a:cubicBezTo>
                    <a:pt x="413" y="1599"/>
                    <a:pt x="531" y="1480"/>
                    <a:pt x="531" y="1333"/>
                  </a:cubicBezTo>
                  <a:lnTo>
                    <a:pt x="531" y="266"/>
                  </a:lnTo>
                  <a:cubicBezTo>
                    <a:pt x="531" y="119"/>
                    <a:pt x="413" y="0"/>
                    <a:pt x="2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7" name="Google Shape;1987;p57"/>
            <p:cNvSpPr/>
            <p:nvPr/>
          </p:nvSpPr>
          <p:spPr>
            <a:xfrm>
              <a:off x="1998244" y="4282888"/>
              <a:ext cx="17678" cy="53068"/>
            </a:xfrm>
            <a:custGeom>
              <a:rect b="b" l="l" r="r" t="t"/>
              <a:pathLst>
                <a:path extrusionOk="0" h="1600" w="533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lnTo>
                    <a:pt x="1" y="1333"/>
                  </a:lnTo>
                  <a:cubicBezTo>
                    <a:pt x="1" y="1480"/>
                    <a:pt x="120" y="1599"/>
                    <a:pt x="267" y="1599"/>
                  </a:cubicBezTo>
                  <a:cubicBezTo>
                    <a:pt x="414" y="1599"/>
                    <a:pt x="533" y="1480"/>
                    <a:pt x="533" y="1333"/>
                  </a:cubicBezTo>
                  <a:lnTo>
                    <a:pt x="533" y="266"/>
                  </a:lnTo>
                  <a:cubicBezTo>
                    <a:pt x="533" y="119"/>
                    <a:pt x="414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8" name="Google Shape;1988;p57"/>
            <p:cNvSpPr/>
            <p:nvPr/>
          </p:nvSpPr>
          <p:spPr>
            <a:xfrm>
              <a:off x="2030715" y="4282888"/>
              <a:ext cx="17678" cy="53068"/>
            </a:xfrm>
            <a:custGeom>
              <a:rect b="b" l="l" r="r" t="t"/>
              <a:pathLst>
                <a:path extrusionOk="0" h="1600" w="533">
                  <a:moveTo>
                    <a:pt x="266" y="0"/>
                  </a:moveTo>
                  <a:cubicBezTo>
                    <a:pt x="119" y="0"/>
                    <a:pt x="0" y="119"/>
                    <a:pt x="0" y="266"/>
                  </a:cubicBezTo>
                  <a:lnTo>
                    <a:pt x="0" y="1333"/>
                  </a:lnTo>
                  <a:cubicBezTo>
                    <a:pt x="0" y="1480"/>
                    <a:pt x="119" y="1599"/>
                    <a:pt x="266" y="1599"/>
                  </a:cubicBezTo>
                  <a:cubicBezTo>
                    <a:pt x="413" y="1599"/>
                    <a:pt x="532" y="1480"/>
                    <a:pt x="532" y="1333"/>
                  </a:cubicBezTo>
                  <a:lnTo>
                    <a:pt x="532" y="266"/>
                  </a:lnTo>
                  <a:cubicBezTo>
                    <a:pt x="532" y="119"/>
                    <a:pt x="413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9" name="Google Shape;1989;p57"/>
            <p:cNvSpPr/>
            <p:nvPr/>
          </p:nvSpPr>
          <p:spPr>
            <a:xfrm>
              <a:off x="2063119" y="4282888"/>
              <a:ext cx="17678" cy="53068"/>
            </a:xfrm>
            <a:custGeom>
              <a:rect b="b" l="l" r="r" t="t"/>
              <a:pathLst>
                <a:path extrusionOk="0" h="1600" w="533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lnTo>
                    <a:pt x="1" y="1333"/>
                  </a:lnTo>
                  <a:cubicBezTo>
                    <a:pt x="1" y="1480"/>
                    <a:pt x="120" y="1599"/>
                    <a:pt x="267" y="1599"/>
                  </a:cubicBezTo>
                  <a:cubicBezTo>
                    <a:pt x="413" y="1599"/>
                    <a:pt x="533" y="1480"/>
                    <a:pt x="533" y="1333"/>
                  </a:cubicBezTo>
                  <a:lnTo>
                    <a:pt x="533" y="266"/>
                  </a:lnTo>
                  <a:cubicBezTo>
                    <a:pt x="533" y="119"/>
                    <a:pt x="413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0" name="Google Shape;1990;p57"/>
            <p:cNvSpPr/>
            <p:nvPr/>
          </p:nvSpPr>
          <p:spPr>
            <a:xfrm>
              <a:off x="2249886" y="4420035"/>
              <a:ext cx="17678" cy="17645"/>
            </a:xfrm>
            <a:custGeom>
              <a:rect b="b" l="l" r="r" t="t"/>
              <a:pathLst>
                <a:path extrusionOk="0" h="532" w="533">
                  <a:moveTo>
                    <a:pt x="265" y="0"/>
                  </a:moveTo>
                  <a:cubicBezTo>
                    <a:pt x="196" y="0"/>
                    <a:pt x="128" y="28"/>
                    <a:pt x="78" y="77"/>
                  </a:cubicBezTo>
                  <a:cubicBezTo>
                    <a:pt x="28" y="127"/>
                    <a:pt x="0" y="195"/>
                    <a:pt x="0" y="266"/>
                  </a:cubicBezTo>
                  <a:cubicBezTo>
                    <a:pt x="0" y="336"/>
                    <a:pt x="28" y="404"/>
                    <a:pt x="78" y="454"/>
                  </a:cubicBezTo>
                  <a:cubicBezTo>
                    <a:pt x="128" y="503"/>
                    <a:pt x="196" y="532"/>
                    <a:pt x="265" y="532"/>
                  </a:cubicBezTo>
                  <a:cubicBezTo>
                    <a:pt x="336" y="532"/>
                    <a:pt x="405" y="503"/>
                    <a:pt x="454" y="454"/>
                  </a:cubicBezTo>
                  <a:cubicBezTo>
                    <a:pt x="503" y="404"/>
                    <a:pt x="532" y="336"/>
                    <a:pt x="532" y="266"/>
                  </a:cubicBezTo>
                  <a:cubicBezTo>
                    <a:pt x="532" y="195"/>
                    <a:pt x="503" y="127"/>
                    <a:pt x="454" y="77"/>
                  </a:cubicBezTo>
                  <a:cubicBezTo>
                    <a:pt x="405" y="28"/>
                    <a:pt x="336" y="0"/>
                    <a:pt x="2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1" name="Google Shape;1991;p57"/>
            <p:cNvSpPr/>
            <p:nvPr/>
          </p:nvSpPr>
          <p:spPr>
            <a:xfrm>
              <a:off x="1965839" y="4402324"/>
              <a:ext cx="17645" cy="53035"/>
            </a:xfrm>
            <a:custGeom>
              <a:rect b="b" l="l" r="r" t="t"/>
              <a:pathLst>
                <a:path extrusionOk="0" h="1599" w="532">
                  <a:moveTo>
                    <a:pt x="265" y="0"/>
                  </a:moveTo>
                  <a:cubicBezTo>
                    <a:pt x="118" y="0"/>
                    <a:pt x="0" y="119"/>
                    <a:pt x="0" y="266"/>
                  </a:cubicBezTo>
                  <a:lnTo>
                    <a:pt x="0" y="1333"/>
                  </a:lnTo>
                  <a:cubicBezTo>
                    <a:pt x="0" y="1480"/>
                    <a:pt x="119" y="1599"/>
                    <a:pt x="265" y="1599"/>
                  </a:cubicBezTo>
                  <a:cubicBezTo>
                    <a:pt x="413" y="1599"/>
                    <a:pt x="531" y="1480"/>
                    <a:pt x="531" y="1333"/>
                  </a:cubicBezTo>
                  <a:lnTo>
                    <a:pt x="531" y="266"/>
                  </a:lnTo>
                  <a:cubicBezTo>
                    <a:pt x="531" y="119"/>
                    <a:pt x="413" y="0"/>
                    <a:pt x="2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2" name="Google Shape;1992;p57"/>
            <p:cNvSpPr/>
            <p:nvPr/>
          </p:nvSpPr>
          <p:spPr>
            <a:xfrm>
              <a:off x="1998244" y="4402324"/>
              <a:ext cx="17678" cy="53035"/>
            </a:xfrm>
            <a:custGeom>
              <a:rect b="b" l="l" r="r" t="t"/>
              <a:pathLst>
                <a:path extrusionOk="0" h="1599" w="533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lnTo>
                    <a:pt x="1" y="1333"/>
                  </a:lnTo>
                  <a:cubicBezTo>
                    <a:pt x="1" y="1480"/>
                    <a:pt x="120" y="1599"/>
                    <a:pt x="267" y="1599"/>
                  </a:cubicBezTo>
                  <a:cubicBezTo>
                    <a:pt x="414" y="1599"/>
                    <a:pt x="533" y="1480"/>
                    <a:pt x="533" y="1333"/>
                  </a:cubicBezTo>
                  <a:lnTo>
                    <a:pt x="533" y="266"/>
                  </a:lnTo>
                  <a:cubicBezTo>
                    <a:pt x="533" y="119"/>
                    <a:pt x="414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3" name="Google Shape;1993;p57"/>
            <p:cNvSpPr/>
            <p:nvPr/>
          </p:nvSpPr>
          <p:spPr>
            <a:xfrm>
              <a:off x="2030715" y="4402324"/>
              <a:ext cx="17678" cy="53035"/>
            </a:xfrm>
            <a:custGeom>
              <a:rect b="b" l="l" r="r" t="t"/>
              <a:pathLst>
                <a:path extrusionOk="0" h="1599" w="533">
                  <a:moveTo>
                    <a:pt x="266" y="0"/>
                  </a:moveTo>
                  <a:cubicBezTo>
                    <a:pt x="119" y="0"/>
                    <a:pt x="0" y="119"/>
                    <a:pt x="0" y="266"/>
                  </a:cubicBezTo>
                  <a:lnTo>
                    <a:pt x="0" y="1333"/>
                  </a:lnTo>
                  <a:cubicBezTo>
                    <a:pt x="0" y="1480"/>
                    <a:pt x="119" y="1599"/>
                    <a:pt x="266" y="1599"/>
                  </a:cubicBezTo>
                  <a:cubicBezTo>
                    <a:pt x="413" y="1599"/>
                    <a:pt x="532" y="1480"/>
                    <a:pt x="532" y="1333"/>
                  </a:cubicBezTo>
                  <a:lnTo>
                    <a:pt x="532" y="266"/>
                  </a:lnTo>
                  <a:cubicBezTo>
                    <a:pt x="532" y="119"/>
                    <a:pt x="413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4" name="Google Shape;1994;p57"/>
            <p:cNvSpPr/>
            <p:nvPr/>
          </p:nvSpPr>
          <p:spPr>
            <a:xfrm>
              <a:off x="2063119" y="4402324"/>
              <a:ext cx="17678" cy="53035"/>
            </a:xfrm>
            <a:custGeom>
              <a:rect b="b" l="l" r="r" t="t"/>
              <a:pathLst>
                <a:path extrusionOk="0" h="1599" w="533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lnTo>
                    <a:pt x="1" y="1333"/>
                  </a:lnTo>
                  <a:cubicBezTo>
                    <a:pt x="1" y="1480"/>
                    <a:pt x="120" y="1599"/>
                    <a:pt x="267" y="1599"/>
                  </a:cubicBezTo>
                  <a:cubicBezTo>
                    <a:pt x="413" y="1599"/>
                    <a:pt x="533" y="1480"/>
                    <a:pt x="533" y="1333"/>
                  </a:cubicBezTo>
                  <a:lnTo>
                    <a:pt x="533" y="266"/>
                  </a:lnTo>
                  <a:cubicBezTo>
                    <a:pt x="533" y="119"/>
                    <a:pt x="413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5" name="Google Shape;1995;p57"/>
            <p:cNvSpPr/>
            <p:nvPr/>
          </p:nvSpPr>
          <p:spPr>
            <a:xfrm>
              <a:off x="1923053" y="4001992"/>
              <a:ext cx="599403" cy="601990"/>
            </a:xfrm>
            <a:custGeom>
              <a:rect b="b" l="l" r="r" t="t"/>
              <a:pathLst>
                <a:path extrusionOk="0" h="18150" w="18072">
                  <a:moveTo>
                    <a:pt x="8465" y="3290"/>
                  </a:moveTo>
                  <a:lnTo>
                    <a:pt x="8465" y="3602"/>
                  </a:lnTo>
                  <a:lnTo>
                    <a:pt x="6018" y="3602"/>
                  </a:lnTo>
                  <a:lnTo>
                    <a:pt x="6018" y="3290"/>
                  </a:lnTo>
                  <a:close/>
                  <a:moveTo>
                    <a:pt x="13649" y="533"/>
                  </a:moveTo>
                  <a:cubicBezTo>
                    <a:pt x="13696" y="533"/>
                    <a:pt x="13738" y="573"/>
                    <a:pt x="13738" y="621"/>
                  </a:cubicBezTo>
                  <a:lnTo>
                    <a:pt x="13738" y="3513"/>
                  </a:lnTo>
                  <a:cubicBezTo>
                    <a:pt x="13738" y="3561"/>
                    <a:pt x="13696" y="3602"/>
                    <a:pt x="13649" y="3602"/>
                  </a:cubicBezTo>
                  <a:lnTo>
                    <a:pt x="8997" y="3602"/>
                  </a:lnTo>
                  <a:lnTo>
                    <a:pt x="8997" y="3202"/>
                  </a:lnTo>
                  <a:cubicBezTo>
                    <a:pt x="8997" y="2958"/>
                    <a:pt x="8798" y="2760"/>
                    <a:pt x="8554" y="2760"/>
                  </a:cubicBezTo>
                  <a:lnTo>
                    <a:pt x="5930" y="2760"/>
                  </a:lnTo>
                  <a:cubicBezTo>
                    <a:pt x="5686" y="2760"/>
                    <a:pt x="5487" y="2958"/>
                    <a:pt x="5487" y="3202"/>
                  </a:cubicBezTo>
                  <a:lnTo>
                    <a:pt x="5487" y="3602"/>
                  </a:lnTo>
                  <a:lnTo>
                    <a:pt x="621" y="3602"/>
                  </a:lnTo>
                  <a:cubicBezTo>
                    <a:pt x="573" y="3602"/>
                    <a:pt x="533" y="3561"/>
                    <a:pt x="533" y="3513"/>
                  </a:cubicBezTo>
                  <a:lnTo>
                    <a:pt x="533" y="621"/>
                  </a:lnTo>
                  <a:cubicBezTo>
                    <a:pt x="533" y="573"/>
                    <a:pt x="573" y="533"/>
                    <a:pt x="621" y="533"/>
                  </a:cubicBezTo>
                  <a:close/>
                  <a:moveTo>
                    <a:pt x="8465" y="6891"/>
                  </a:moveTo>
                  <a:lnTo>
                    <a:pt x="8465" y="7202"/>
                  </a:lnTo>
                  <a:lnTo>
                    <a:pt x="6018" y="7202"/>
                  </a:lnTo>
                  <a:lnTo>
                    <a:pt x="6018" y="6891"/>
                  </a:lnTo>
                  <a:close/>
                  <a:moveTo>
                    <a:pt x="13649" y="4133"/>
                  </a:moveTo>
                  <a:cubicBezTo>
                    <a:pt x="13696" y="4133"/>
                    <a:pt x="13738" y="4173"/>
                    <a:pt x="13738" y="4222"/>
                  </a:cubicBezTo>
                  <a:lnTo>
                    <a:pt x="13738" y="7114"/>
                  </a:lnTo>
                  <a:cubicBezTo>
                    <a:pt x="13738" y="7161"/>
                    <a:pt x="13696" y="7202"/>
                    <a:pt x="13649" y="7202"/>
                  </a:cubicBezTo>
                  <a:lnTo>
                    <a:pt x="8997" y="7202"/>
                  </a:lnTo>
                  <a:lnTo>
                    <a:pt x="8997" y="6803"/>
                  </a:lnTo>
                  <a:cubicBezTo>
                    <a:pt x="8997" y="6559"/>
                    <a:pt x="8798" y="6359"/>
                    <a:pt x="8554" y="6359"/>
                  </a:cubicBezTo>
                  <a:lnTo>
                    <a:pt x="5930" y="6359"/>
                  </a:lnTo>
                  <a:cubicBezTo>
                    <a:pt x="5686" y="6359"/>
                    <a:pt x="5487" y="6559"/>
                    <a:pt x="5487" y="6803"/>
                  </a:cubicBezTo>
                  <a:lnTo>
                    <a:pt x="5487" y="7202"/>
                  </a:lnTo>
                  <a:lnTo>
                    <a:pt x="621" y="7202"/>
                  </a:lnTo>
                  <a:cubicBezTo>
                    <a:pt x="573" y="7202"/>
                    <a:pt x="533" y="7161"/>
                    <a:pt x="533" y="7114"/>
                  </a:cubicBezTo>
                  <a:lnTo>
                    <a:pt x="533" y="4222"/>
                  </a:lnTo>
                  <a:cubicBezTo>
                    <a:pt x="533" y="4173"/>
                    <a:pt x="573" y="4133"/>
                    <a:pt x="621" y="4133"/>
                  </a:cubicBezTo>
                  <a:close/>
                  <a:moveTo>
                    <a:pt x="8465" y="10493"/>
                  </a:moveTo>
                  <a:lnTo>
                    <a:pt x="8465" y="10803"/>
                  </a:lnTo>
                  <a:lnTo>
                    <a:pt x="6018" y="10803"/>
                  </a:lnTo>
                  <a:lnTo>
                    <a:pt x="6018" y="10493"/>
                  </a:lnTo>
                  <a:close/>
                  <a:moveTo>
                    <a:pt x="13649" y="7734"/>
                  </a:moveTo>
                  <a:cubicBezTo>
                    <a:pt x="13696" y="7734"/>
                    <a:pt x="13738" y="7774"/>
                    <a:pt x="13738" y="7823"/>
                  </a:cubicBezTo>
                  <a:lnTo>
                    <a:pt x="13738" y="8667"/>
                  </a:lnTo>
                  <a:lnTo>
                    <a:pt x="11682" y="8667"/>
                  </a:lnTo>
                  <a:cubicBezTo>
                    <a:pt x="11278" y="8667"/>
                    <a:pt x="10950" y="8995"/>
                    <a:pt x="10950" y="9399"/>
                  </a:cubicBezTo>
                  <a:lnTo>
                    <a:pt x="10950" y="10803"/>
                  </a:lnTo>
                  <a:lnTo>
                    <a:pt x="8997" y="10803"/>
                  </a:lnTo>
                  <a:lnTo>
                    <a:pt x="8997" y="10404"/>
                  </a:lnTo>
                  <a:cubicBezTo>
                    <a:pt x="8997" y="10159"/>
                    <a:pt x="8798" y="9961"/>
                    <a:pt x="8554" y="9961"/>
                  </a:cubicBezTo>
                  <a:lnTo>
                    <a:pt x="5930" y="9961"/>
                  </a:lnTo>
                  <a:cubicBezTo>
                    <a:pt x="5686" y="9961"/>
                    <a:pt x="5488" y="10159"/>
                    <a:pt x="5488" y="10404"/>
                  </a:cubicBezTo>
                  <a:lnTo>
                    <a:pt x="5488" y="10803"/>
                  </a:lnTo>
                  <a:lnTo>
                    <a:pt x="621" y="10803"/>
                  </a:lnTo>
                  <a:cubicBezTo>
                    <a:pt x="573" y="10803"/>
                    <a:pt x="533" y="10762"/>
                    <a:pt x="533" y="10715"/>
                  </a:cubicBezTo>
                  <a:lnTo>
                    <a:pt x="533" y="7823"/>
                  </a:lnTo>
                  <a:cubicBezTo>
                    <a:pt x="533" y="7774"/>
                    <a:pt x="574" y="7734"/>
                    <a:pt x="621" y="7734"/>
                  </a:cubicBezTo>
                  <a:close/>
                  <a:moveTo>
                    <a:pt x="8465" y="14094"/>
                  </a:moveTo>
                  <a:lnTo>
                    <a:pt x="8465" y="14404"/>
                  </a:lnTo>
                  <a:lnTo>
                    <a:pt x="6018" y="14404"/>
                  </a:lnTo>
                  <a:lnTo>
                    <a:pt x="6018" y="14094"/>
                  </a:lnTo>
                  <a:close/>
                  <a:moveTo>
                    <a:pt x="621" y="1"/>
                  </a:moveTo>
                  <a:cubicBezTo>
                    <a:pt x="279" y="1"/>
                    <a:pt x="1" y="279"/>
                    <a:pt x="1" y="621"/>
                  </a:cubicBezTo>
                  <a:lnTo>
                    <a:pt x="1" y="3512"/>
                  </a:lnTo>
                  <a:cubicBezTo>
                    <a:pt x="1" y="3645"/>
                    <a:pt x="43" y="3767"/>
                    <a:pt x="113" y="3868"/>
                  </a:cubicBezTo>
                  <a:cubicBezTo>
                    <a:pt x="43" y="3968"/>
                    <a:pt x="1" y="4089"/>
                    <a:pt x="1" y="4222"/>
                  </a:cubicBezTo>
                  <a:lnTo>
                    <a:pt x="1" y="7114"/>
                  </a:lnTo>
                  <a:cubicBezTo>
                    <a:pt x="1" y="7246"/>
                    <a:pt x="43" y="7368"/>
                    <a:pt x="113" y="7468"/>
                  </a:cubicBezTo>
                  <a:cubicBezTo>
                    <a:pt x="43" y="7569"/>
                    <a:pt x="1" y="7691"/>
                    <a:pt x="1" y="7823"/>
                  </a:cubicBezTo>
                  <a:lnTo>
                    <a:pt x="1" y="10715"/>
                  </a:lnTo>
                  <a:cubicBezTo>
                    <a:pt x="1" y="10846"/>
                    <a:pt x="43" y="10968"/>
                    <a:pt x="113" y="11069"/>
                  </a:cubicBezTo>
                  <a:cubicBezTo>
                    <a:pt x="43" y="11170"/>
                    <a:pt x="1" y="11292"/>
                    <a:pt x="1" y="11423"/>
                  </a:cubicBezTo>
                  <a:lnTo>
                    <a:pt x="1" y="14316"/>
                  </a:lnTo>
                  <a:cubicBezTo>
                    <a:pt x="1" y="14658"/>
                    <a:pt x="279" y="14936"/>
                    <a:pt x="621" y="14936"/>
                  </a:cubicBezTo>
                  <a:lnTo>
                    <a:pt x="2514" y="14936"/>
                  </a:lnTo>
                  <a:cubicBezTo>
                    <a:pt x="2661" y="14936"/>
                    <a:pt x="2780" y="14817"/>
                    <a:pt x="2780" y="14670"/>
                  </a:cubicBezTo>
                  <a:cubicBezTo>
                    <a:pt x="2780" y="14523"/>
                    <a:pt x="2661" y="14404"/>
                    <a:pt x="2514" y="14404"/>
                  </a:cubicBezTo>
                  <a:lnTo>
                    <a:pt x="621" y="14404"/>
                  </a:lnTo>
                  <a:cubicBezTo>
                    <a:pt x="573" y="14404"/>
                    <a:pt x="533" y="14364"/>
                    <a:pt x="533" y="14316"/>
                  </a:cubicBezTo>
                  <a:lnTo>
                    <a:pt x="533" y="11423"/>
                  </a:lnTo>
                  <a:cubicBezTo>
                    <a:pt x="533" y="11375"/>
                    <a:pt x="574" y="11335"/>
                    <a:pt x="621" y="11335"/>
                  </a:cubicBezTo>
                  <a:lnTo>
                    <a:pt x="10950" y="11335"/>
                  </a:lnTo>
                  <a:lnTo>
                    <a:pt x="10950" y="14404"/>
                  </a:lnTo>
                  <a:lnTo>
                    <a:pt x="8997" y="14404"/>
                  </a:lnTo>
                  <a:lnTo>
                    <a:pt x="8997" y="14005"/>
                  </a:lnTo>
                  <a:cubicBezTo>
                    <a:pt x="8997" y="13760"/>
                    <a:pt x="8798" y="13562"/>
                    <a:pt x="8554" y="13562"/>
                  </a:cubicBezTo>
                  <a:lnTo>
                    <a:pt x="5930" y="13562"/>
                  </a:lnTo>
                  <a:cubicBezTo>
                    <a:pt x="5686" y="13562"/>
                    <a:pt x="5487" y="13760"/>
                    <a:pt x="5487" y="14005"/>
                  </a:cubicBezTo>
                  <a:lnTo>
                    <a:pt x="5487" y="14404"/>
                  </a:lnTo>
                  <a:lnTo>
                    <a:pt x="4321" y="14404"/>
                  </a:lnTo>
                  <a:cubicBezTo>
                    <a:pt x="4174" y="14404"/>
                    <a:pt x="4055" y="14523"/>
                    <a:pt x="4055" y="14670"/>
                  </a:cubicBezTo>
                  <a:cubicBezTo>
                    <a:pt x="4055" y="14817"/>
                    <a:pt x="4174" y="14936"/>
                    <a:pt x="4321" y="14936"/>
                  </a:cubicBezTo>
                  <a:lnTo>
                    <a:pt x="10977" y="14936"/>
                  </a:lnTo>
                  <a:cubicBezTo>
                    <a:pt x="11012" y="15065"/>
                    <a:pt x="11080" y="15183"/>
                    <a:pt x="11179" y="15277"/>
                  </a:cubicBezTo>
                  <a:lnTo>
                    <a:pt x="14008" y="17950"/>
                  </a:lnTo>
                  <a:cubicBezTo>
                    <a:pt x="14144" y="18079"/>
                    <a:pt x="14323" y="18150"/>
                    <a:pt x="14511" y="18150"/>
                  </a:cubicBezTo>
                  <a:cubicBezTo>
                    <a:pt x="14699" y="18150"/>
                    <a:pt x="14877" y="18079"/>
                    <a:pt x="15014" y="17950"/>
                  </a:cubicBezTo>
                  <a:lnTo>
                    <a:pt x="15918" y="17095"/>
                  </a:lnTo>
                  <a:cubicBezTo>
                    <a:pt x="16025" y="16994"/>
                    <a:pt x="16030" y="16826"/>
                    <a:pt x="15929" y="16719"/>
                  </a:cubicBezTo>
                  <a:cubicBezTo>
                    <a:pt x="15876" y="16664"/>
                    <a:pt x="15806" y="16636"/>
                    <a:pt x="15735" y="16636"/>
                  </a:cubicBezTo>
                  <a:cubicBezTo>
                    <a:pt x="15670" y="16636"/>
                    <a:pt x="15604" y="16660"/>
                    <a:pt x="15553" y="16708"/>
                  </a:cubicBezTo>
                  <a:lnTo>
                    <a:pt x="14648" y="17563"/>
                  </a:lnTo>
                  <a:cubicBezTo>
                    <a:pt x="14611" y="17598"/>
                    <a:pt x="14562" y="17618"/>
                    <a:pt x="14511" y="17618"/>
                  </a:cubicBezTo>
                  <a:cubicBezTo>
                    <a:pt x="14459" y="17618"/>
                    <a:pt x="14410" y="17598"/>
                    <a:pt x="14373" y="17563"/>
                  </a:cubicBezTo>
                  <a:lnTo>
                    <a:pt x="11544" y="14891"/>
                  </a:lnTo>
                  <a:cubicBezTo>
                    <a:pt x="11504" y="14853"/>
                    <a:pt x="11482" y="14799"/>
                    <a:pt x="11482" y="14745"/>
                  </a:cubicBezTo>
                  <a:lnTo>
                    <a:pt x="11482" y="9399"/>
                  </a:lnTo>
                  <a:cubicBezTo>
                    <a:pt x="11482" y="9288"/>
                    <a:pt x="11571" y="9197"/>
                    <a:pt x="11682" y="9197"/>
                  </a:cubicBezTo>
                  <a:lnTo>
                    <a:pt x="17339" y="9197"/>
                  </a:lnTo>
                  <a:cubicBezTo>
                    <a:pt x="17450" y="9197"/>
                    <a:pt x="17540" y="9288"/>
                    <a:pt x="17540" y="9399"/>
                  </a:cubicBezTo>
                  <a:lnTo>
                    <a:pt x="17540" y="14745"/>
                  </a:lnTo>
                  <a:cubicBezTo>
                    <a:pt x="17540" y="14799"/>
                    <a:pt x="17517" y="14853"/>
                    <a:pt x="17477" y="14891"/>
                  </a:cubicBezTo>
                  <a:lnTo>
                    <a:pt x="16865" y="15469"/>
                  </a:lnTo>
                  <a:cubicBezTo>
                    <a:pt x="16758" y="15569"/>
                    <a:pt x="16753" y="15738"/>
                    <a:pt x="16854" y="15844"/>
                  </a:cubicBezTo>
                  <a:cubicBezTo>
                    <a:pt x="16907" y="15900"/>
                    <a:pt x="16977" y="15928"/>
                    <a:pt x="17048" y="15928"/>
                  </a:cubicBezTo>
                  <a:cubicBezTo>
                    <a:pt x="17113" y="15928"/>
                    <a:pt x="17178" y="15904"/>
                    <a:pt x="17229" y="15856"/>
                  </a:cubicBezTo>
                  <a:lnTo>
                    <a:pt x="17842" y="15277"/>
                  </a:lnTo>
                  <a:cubicBezTo>
                    <a:pt x="17988" y="15139"/>
                    <a:pt x="18071" y="14945"/>
                    <a:pt x="18071" y="14745"/>
                  </a:cubicBezTo>
                  <a:lnTo>
                    <a:pt x="18071" y="9399"/>
                  </a:lnTo>
                  <a:cubicBezTo>
                    <a:pt x="18071" y="8995"/>
                    <a:pt x="17743" y="8667"/>
                    <a:pt x="17339" y="8667"/>
                  </a:cubicBezTo>
                  <a:lnTo>
                    <a:pt x="14269" y="8667"/>
                  </a:lnTo>
                  <a:lnTo>
                    <a:pt x="14269" y="7823"/>
                  </a:lnTo>
                  <a:cubicBezTo>
                    <a:pt x="14269" y="7691"/>
                    <a:pt x="14227" y="7569"/>
                    <a:pt x="14157" y="7468"/>
                  </a:cubicBezTo>
                  <a:cubicBezTo>
                    <a:pt x="14227" y="7368"/>
                    <a:pt x="14269" y="7246"/>
                    <a:pt x="14269" y="7114"/>
                  </a:cubicBezTo>
                  <a:lnTo>
                    <a:pt x="14269" y="4222"/>
                  </a:lnTo>
                  <a:cubicBezTo>
                    <a:pt x="14269" y="4089"/>
                    <a:pt x="14227" y="3968"/>
                    <a:pt x="14157" y="3868"/>
                  </a:cubicBezTo>
                  <a:cubicBezTo>
                    <a:pt x="14227" y="3767"/>
                    <a:pt x="14269" y="3645"/>
                    <a:pt x="14269" y="3512"/>
                  </a:cubicBezTo>
                  <a:lnTo>
                    <a:pt x="14269" y="621"/>
                  </a:lnTo>
                  <a:cubicBezTo>
                    <a:pt x="14269" y="279"/>
                    <a:pt x="13991" y="1"/>
                    <a:pt x="136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6" name="Google Shape;1996;p57"/>
            <p:cNvSpPr/>
            <p:nvPr/>
          </p:nvSpPr>
          <p:spPr>
            <a:xfrm>
              <a:off x="2317182" y="4320334"/>
              <a:ext cx="174362" cy="246899"/>
            </a:xfrm>
            <a:custGeom>
              <a:rect b="b" l="l" r="r" t="t"/>
              <a:pathLst>
                <a:path extrusionOk="0" h="7444" w="5257">
                  <a:moveTo>
                    <a:pt x="4724" y="533"/>
                  </a:moveTo>
                  <a:lnTo>
                    <a:pt x="4724" y="4832"/>
                  </a:lnTo>
                  <a:lnTo>
                    <a:pt x="2894" y="6562"/>
                  </a:lnTo>
                  <a:lnTo>
                    <a:pt x="2894" y="3448"/>
                  </a:lnTo>
                  <a:cubicBezTo>
                    <a:pt x="2894" y="3301"/>
                    <a:pt x="2774" y="3182"/>
                    <a:pt x="2628" y="3182"/>
                  </a:cubicBezTo>
                  <a:cubicBezTo>
                    <a:pt x="2481" y="3182"/>
                    <a:pt x="2362" y="3301"/>
                    <a:pt x="2362" y="3448"/>
                  </a:cubicBezTo>
                  <a:lnTo>
                    <a:pt x="2362" y="6562"/>
                  </a:lnTo>
                  <a:lnTo>
                    <a:pt x="531" y="4832"/>
                  </a:lnTo>
                  <a:lnTo>
                    <a:pt x="531" y="533"/>
                  </a:lnTo>
                  <a:lnTo>
                    <a:pt x="2362" y="533"/>
                  </a:lnTo>
                  <a:lnTo>
                    <a:pt x="2362" y="1675"/>
                  </a:lnTo>
                  <a:cubicBezTo>
                    <a:pt x="2362" y="1822"/>
                    <a:pt x="2481" y="1941"/>
                    <a:pt x="2628" y="1941"/>
                  </a:cubicBezTo>
                  <a:cubicBezTo>
                    <a:pt x="2774" y="1941"/>
                    <a:pt x="2894" y="1822"/>
                    <a:pt x="2894" y="1675"/>
                  </a:cubicBezTo>
                  <a:lnTo>
                    <a:pt x="2894" y="533"/>
                  </a:lnTo>
                  <a:close/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lnTo>
                    <a:pt x="0" y="4946"/>
                  </a:lnTo>
                  <a:cubicBezTo>
                    <a:pt x="0" y="5018"/>
                    <a:pt x="30" y="5088"/>
                    <a:pt x="83" y="5139"/>
                  </a:cubicBezTo>
                  <a:lnTo>
                    <a:pt x="2445" y="7371"/>
                  </a:lnTo>
                  <a:cubicBezTo>
                    <a:pt x="2496" y="7420"/>
                    <a:pt x="2562" y="7444"/>
                    <a:pt x="2628" y="7444"/>
                  </a:cubicBezTo>
                  <a:cubicBezTo>
                    <a:pt x="2693" y="7444"/>
                    <a:pt x="2759" y="7420"/>
                    <a:pt x="2810" y="7371"/>
                  </a:cubicBezTo>
                  <a:lnTo>
                    <a:pt x="5173" y="5139"/>
                  </a:lnTo>
                  <a:cubicBezTo>
                    <a:pt x="5226" y="5088"/>
                    <a:pt x="5256" y="5018"/>
                    <a:pt x="5256" y="4946"/>
                  </a:cubicBezTo>
                  <a:lnTo>
                    <a:pt x="5256" y="267"/>
                  </a:lnTo>
                  <a:cubicBezTo>
                    <a:pt x="5256" y="120"/>
                    <a:pt x="5137" y="1"/>
                    <a:pt x="49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1" name="Google Shape;2001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3400" y="2959125"/>
            <a:ext cx="5777224" cy="1567347"/>
          </a:xfrm>
          <a:prstGeom prst="rect">
            <a:avLst/>
          </a:prstGeom>
          <a:noFill/>
          <a:ln>
            <a:noFill/>
          </a:ln>
        </p:spPr>
      </p:pic>
      <p:sp>
        <p:nvSpPr>
          <p:cNvPr id="2002" name="Google Shape;2002;p58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Remote Code Execution via fork()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</p:txBody>
      </p:sp>
      <p:pic>
        <p:nvPicPr>
          <p:cNvPr id="2003" name="Google Shape;2003;p58"/>
          <p:cNvPicPr preferRelativeResize="0"/>
          <p:nvPr/>
        </p:nvPicPr>
        <p:blipFill rotWithShape="1">
          <a:blip r:embed="rId4">
            <a:alphaModFix/>
          </a:blip>
          <a:srcRect b="8336" l="18647" r="8852" t="7960"/>
          <a:stretch/>
        </p:blipFill>
        <p:spPr>
          <a:xfrm rot="-1406552">
            <a:off x="256993" y="4093096"/>
            <a:ext cx="1025168" cy="665781"/>
          </a:xfrm>
          <a:prstGeom prst="rect">
            <a:avLst/>
          </a:prstGeom>
          <a:noFill/>
          <a:ln>
            <a:noFill/>
          </a:ln>
        </p:spPr>
      </p:pic>
      <p:sp>
        <p:nvSpPr>
          <p:cNvPr id="2004" name="Google Shape;2004;p58"/>
          <p:cNvSpPr txBox="1"/>
          <p:nvPr/>
        </p:nvSpPr>
        <p:spPr>
          <a:xfrm>
            <a:off x="10408800" y="3451475"/>
            <a:ext cx="6263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05" name="Google Shape;2005;p58"/>
          <p:cNvSpPr txBox="1"/>
          <p:nvPr/>
        </p:nvSpPr>
        <p:spPr>
          <a:xfrm>
            <a:off x="720000" y="1063325"/>
            <a:ext cx="78048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The </a:t>
            </a:r>
            <a:r>
              <a:rPr lang="en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fork()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method accepts 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an object called </a:t>
            </a:r>
            <a:r>
              <a:rPr b="1" lang="en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execArgv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This is an array of string containing command-line arguments that will be used when a child process is spawned.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Potential gadget: </a:t>
            </a:r>
            <a:r>
              <a:rPr lang="en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If this option is left undefined by the devs this can be manipulated via prototype pollution in a malicious way.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06" name="Google Shape;2006;p58"/>
          <p:cNvSpPr/>
          <p:nvPr/>
        </p:nvSpPr>
        <p:spPr>
          <a:xfrm rot="5400000">
            <a:off x="55122" y="246630"/>
            <a:ext cx="956100" cy="828600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733C9B">
              <a:alpha val="33020"/>
            </a:srgbClr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07" name="Google Shape;2007;p58"/>
          <p:cNvGrpSpPr/>
          <p:nvPr/>
        </p:nvGrpSpPr>
        <p:grpSpPr>
          <a:xfrm>
            <a:off x="296432" y="441508"/>
            <a:ext cx="534368" cy="536674"/>
            <a:chOff x="1923053" y="4001992"/>
            <a:chExt cx="599403" cy="601990"/>
          </a:xfrm>
        </p:grpSpPr>
        <p:sp>
          <p:nvSpPr>
            <p:cNvPr id="2008" name="Google Shape;2008;p58"/>
            <p:cNvSpPr/>
            <p:nvPr/>
          </p:nvSpPr>
          <p:spPr>
            <a:xfrm>
              <a:off x="2249886" y="4061694"/>
              <a:ext cx="17678" cy="17678"/>
            </a:xfrm>
            <a:custGeom>
              <a:rect b="b" l="l" r="r" t="t"/>
              <a:pathLst>
                <a:path extrusionOk="0" h="533" w="533">
                  <a:moveTo>
                    <a:pt x="265" y="1"/>
                  </a:moveTo>
                  <a:cubicBezTo>
                    <a:pt x="196" y="1"/>
                    <a:pt x="128" y="29"/>
                    <a:pt x="78" y="79"/>
                  </a:cubicBezTo>
                  <a:cubicBezTo>
                    <a:pt x="28" y="128"/>
                    <a:pt x="0" y="197"/>
                    <a:pt x="0" y="267"/>
                  </a:cubicBezTo>
                  <a:cubicBezTo>
                    <a:pt x="0" y="337"/>
                    <a:pt x="28" y="405"/>
                    <a:pt x="78" y="455"/>
                  </a:cubicBezTo>
                  <a:cubicBezTo>
                    <a:pt x="128" y="505"/>
                    <a:pt x="196" y="533"/>
                    <a:pt x="265" y="533"/>
                  </a:cubicBezTo>
                  <a:cubicBezTo>
                    <a:pt x="336" y="533"/>
                    <a:pt x="405" y="505"/>
                    <a:pt x="454" y="455"/>
                  </a:cubicBezTo>
                  <a:cubicBezTo>
                    <a:pt x="503" y="405"/>
                    <a:pt x="532" y="336"/>
                    <a:pt x="532" y="267"/>
                  </a:cubicBezTo>
                  <a:cubicBezTo>
                    <a:pt x="532" y="197"/>
                    <a:pt x="503" y="129"/>
                    <a:pt x="454" y="79"/>
                  </a:cubicBezTo>
                  <a:cubicBezTo>
                    <a:pt x="405" y="29"/>
                    <a:pt x="336" y="1"/>
                    <a:pt x="2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9" name="Google Shape;2009;p58"/>
            <p:cNvSpPr/>
            <p:nvPr/>
          </p:nvSpPr>
          <p:spPr>
            <a:xfrm>
              <a:off x="2290682" y="4061694"/>
              <a:ext cx="17678" cy="17678"/>
            </a:xfrm>
            <a:custGeom>
              <a:rect b="b" l="l" r="r" t="t"/>
              <a:pathLst>
                <a:path extrusionOk="0" h="533" w="533">
                  <a:moveTo>
                    <a:pt x="266" y="1"/>
                  </a:moveTo>
                  <a:cubicBezTo>
                    <a:pt x="197" y="1"/>
                    <a:pt x="128" y="29"/>
                    <a:pt x="78" y="79"/>
                  </a:cubicBezTo>
                  <a:cubicBezTo>
                    <a:pt x="28" y="128"/>
                    <a:pt x="0" y="197"/>
                    <a:pt x="0" y="267"/>
                  </a:cubicBezTo>
                  <a:cubicBezTo>
                    <a:pt x="0" y="337"/>
                    <a:pt x="28" y="405"/>
                    <a:pt x="78" y="456"/>
                  </a:cubicBezTo>
                  <a:cubicBezTo>
                    <a:pt x="128" y="505"/>
                    <a:pt x="197" y="533"/>
                    <a:pt x="266" y="533"/>
                  </a:cubicBezTo>
                  <a:cubicBezTo>
                    <a:pt x="336" y="533"/>
                    <a:pt x="405" y="505"/>
                    <a:pt x="454" y="456"/>
                  </a:cubicBezTo>
                  <a:cubicBezTo>
                    <a:pt x="504" y="405"/>
                    <a:pt x="532" y="337"/>
                    <a:pt x="532" y="267"/>
                  </a:cubicBezTo>
                  <a:cubicBezTo>
                    <a:pt x="532" y="197"/>
                    <a:pt x="504" y="128"/>
                    <a:pt x="454" y="79"/>
                  </a:cubicBezTo>
                  <a:cubicBezTo>
                    <a:pt x="405" y="29"/>
                    <a:pt x="336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0" name="Google Shape;2010;p58"/>
            <p:cNvSpPr/>
            <p:nvPr/>
          </p:nvSpPr>
          <p:spPr>
            <a:xfrm>
              <a:off x="2331478" y="4061694"/>
              <a:ext cx="17678" cy="17678"/>
            </a:xfrm>
            <a:custGeom>
              <a:rect b="b" l="l" r="r" t="t"/>
              <a:pathLst>
                <a:path extrusionOk="0" h="533" w="533">
                  <a:moveTo>
                    <a:pt x="266" y="1"/>
                  </a:moveTo>
                  <a:cubicBezTo>
                    <a:pt x="197" y="1"/>
                    <a:pt x="128" y="29"/>
                    <a:pt x="78" y="79"/>
                  </a:cubicBezTo>
                  <a:cubicBezTo>
                    <a:pt x="29" y="128"/>
                    <a:pt x="0" y="197"/>
                    <a:pt x="0" y="267"/>
                  </a:cubicBezTo>
                  <a:cubicBezTo>
                    <a:pt x="0" y="337"/>
                    <a:pt x="29" y="405"/>
                    <a:pt x="78" y="455"/>
                  </a:cubicBezTo>
                  <a:cubicBezTo>
                    <a:pt x="128" y="505"/>
                    <a:pt x="197" y="533"/>
                    <a:pt x="266" y="533"/>
                  </a:cubicBezTo>
                  <a:cubicBezTo>
                    <a:pt x="336" y="533"/>
                    <a:pt x="405" y="505"/>
                    <a:pt x="454" y="455"/>
                  </a:cubicBezTo>
                  <a:cubicBezTo>
                    <a:pt x="505" y="405"/>
                    <a:pt x="532" y="337"/>
                    <a:pt x="532" y="267"/>
                  </a:cubicBezTo>
                  <a:cubicBezTo>
                    <a:pt x="532" y="197"/>
                    <a:pt x="505" y="128"/>
                    <a:pt x="454" y="79"/>
                  </a:cubicBezTo>
                  <a:cubicBezTo>
                    <a:pt x="405" y="29"/>
                    <a:pt x="336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1" name="Google Shape;2011;p58"/>
            <p:cNvSpPr/>
            <p:nvPr/>
          </p:nvSpPr>
          <p:spPr>
            <a:xfrm>
              <a:off x="1965839" y="4044015"/>
              <a:ext cx="17645" cy="53068"/>
            </a:xfrm>
            <a:custGeom>
              <a:rect b="b" l="l" r="r" t="t"/>
              <a:pathLst>
                <a:path extrusionOk="0" h="1600" w="532">
                  <a:moveTo>
                    <a:pt x="265" y="1"/>
                  </a:moveTo>
                  <a:cubicBezTo>
                    <a:pt x="118" y="1"/>
                    <a:pt x="0" y="120"/>
                    <a:pt x="0" y="267"/>
                  </a:cubicBezTo>
                  <a:lnTo>
                    <a:pt x="0" y="1334"/>
                  </a:lnTo>
                  <a:cubicBezTo>
                    <a:pt x="0" y="1480"/>
                    <a:pt x="119" y="1599"/>
                    <a:pt x="265" y="1599"/>
                  </a:cubicBezTo>
                  <a:cubicBezTo>
                    <a:pt x="413" y="1599"/>
                    <a:pt x="531" y="1480"/>
                    <a:pt x="531" y="1334"/>
                  </a:cubicBezTo>
                  <a:lnTo>
                    <a:pt x="531" y="267"/>
                  </a:lnTo>
                  <a:cubicBezTo>
                    <a:pt x="531" y="120"/>
                    <a:pt x="413" y="1"/>
                    <a:pt x="2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2" name="Google Shape;2012;p58"/>
            <p:cNvSpPr/>
            <p:nvPr/>
          </p:nvSpPr>
          <p:spPr>
            <a:xfrm>
              <a:off x="1998244" y="4044015"/>
              <a:ext cx="17678" cy="53068"/>
            </a:xfrm>
            <a:custGeom>
              <a:rect b="b" l="l" r="r" t="t"/>
              <a:pathLst>
                <a:path extrusionOk="0" h="1600" w="533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lnTo>
                    <a:pt x="1" y="1334"/>
                  </a:lnTo>
                  <a:cubicBezTo>
                    <a:pt x="1" y="1480"/>
                    <a:pt x="120" y="1599"/>
                    <a:pt x="267" y="1599"/>
                  </a:cubicBezTo>
                  <a:cubicBezTo>
                    <a:pt x="414" y="1599"/>
                    <a:pt x="533" y="1480"/>
                    <a:pt x="533" y="1334"/>
                  </a:cubicBezTo>
                  <a:lnTo>
                    <a:pt x="533" y="267"/>
                  </a:lnTo>
                  <a:cubicBezTo>
                    <a:pt x="533" y="120"/>
                    <a:pt x="414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3" name="Google Shape;2013;p58"/>
            <p:cNvSpPr/>
            <p:nvPr/>
          </p:nvSpPr>
          <p:spPr>
            <a:xfrm>
              <a:off x="2030715" y="4044015"/>
              <a:ext cx="17678" cy="53068"/>
            </a:xfrm>
            <a:custGeom>
              <a:rect b="b" l="l" r="r" t="t"/>
              <a:pathLst>
                <a:path extrusionOk="0" h="1600" w="533"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lnTo>
                    <a:pt x="0" y="1334"/>
                  </a:lnTo>
                  <a:cubicBezTo>
                    <a:pt x="0" y="1480"/>
                    <a:pt x="119" y="1599"/>
                    <a:pt x="266" y="1599"/>
                  </a:cubicBezTo>
                  <a:cubicBezTo>
                    <a:pt x="413" y="1599"/>
                    <a:pt x="532" y="1480"/>
                    <a:pt x="532" y="1334"/>
                  </a:cubicBezTo>
                  <a:lnTo>
                    <a:pt x="532" y="267"/>
                  </a:lnTo>
                  <a:cubicBezTo>
                    <a:pt x="532" y="120"/>
                    <a:pt x="413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4" name="Google Shape;2014;p58"/>
            <p:cNvSpPr/>
            <p:nvPr/>
          </p:nvSpPr>
          <p:spPr>
            <a:xfrm>
              <a:off x="2063119" y="4044015"/>
              <a:ext cx="17678" cy="53068"/>
            </a:xfrm>
            <a:custGeom>
              <a:rect b="b" l="l" r="r" t="t"/>
              <a:pathLst>
                <a:path extrusionOk="0" h="1600" w="533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lnTo>
                    <a:pt x="1" y="1334"/>
                  </a:lnTo>
                  <a:cubicBezTo>
                    <a:pt x="1" y="1480"/>
                    <a:pt x="120" y="1599"/>
                    <a:pt x="267" y="1599"/>
                  </a:cubicBezTo>
                  <a:cubicBezTo>
                    <a:pt x="413" y="1599"/>
                    <a:pt x="533" y="1480"/>
                    <a:pt x="533" y="1334"/>
                  </a:cubicBezTo>
                  <a:lnTo>
                    <a:pt x="533" y="267"/>
                  </a:lnTo>
                  <a:cubicBezTo>
                    <a:pt x="533" y="120"/>
                    <a:pt x="413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5" name="Google Shape;2015;p58"/>
            <p:cNvSpPr/>
            <p:nvPr/>
          </p:nvSpPr>
          <p:spPr>
            <a:xfrm>
              <a:off x="2249886" y="4181130"/>
              <a:ext cx="17678" cy="17678"/>
            </a:xfrm>
            <a:custGeom>
              <a:rect b="b" l="l" r="r" t="t"/>
              <a:pathLst>
                <a:path extrusionOk="0" h="533" w="533">
                  <a:moveTo>
                    <a:pt x="265" y="0"/>
                  </a:moveTo>
                  <a:cubicBezTo>
                    <a:pt x="196" y="0"/>
                    <a:pt x="128" y="29"/>
                    <a:pt x="78" y="79"/>
                  </a:cubicBezTo>
                  <a:cubicBezTo>
                    <a:pt x="28" y="128"/>
                    <a:pt x="0" y="197"/>
                    <a:pt x="0" y="266"/>
                  </a:cubicBezTo>
                  <a:cubicBezTo>
                    <a:pt x="0" y="337"/>
                    <a:pt x="28" y="405"/>
                    <a:pt x="78" y="454"/>
                  </a:cubicBezTo>
                  <a:cubicBezTo>
                    <a:pt x="128" y="505"/>
                    <a:pt x="196" y="532"/>
                    <a:pt x="265" y="532"/>
                  </a:cubicBezTo>
                  <a:cubicBezTo>
                    <a:pt x="336" y="532"/>
                    <a:pt x="405" y="505"/>
                    <a:pt x="454" y="454"/>
                  </a:cubicBezTo>
                  <a:cubicBezTo>
                    <a:pt x="503" y="405"/>
                    <a:pt x="532" y="337"/>
                    <a:pt x="532" y="266"/>
                  </a:cubicBezTo>
                  <a:cubicBezTo>
                    <a:pt x="532" y="197"/>
                    <a:pt x="503" y="129"/>
                    <a:pt x="454" y="79"/>
                  </a:cubicBezTo>
                  <a:cubicBezTo>
                    <a:pt x="405" y="29"/>
                    <a:pt x="336" y="0"/>
                    <a:pt x="2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6" name="Google Shape;2016;p58"/>
            <p:cNvSpPr/>
            <p:nvPr/>
          </p:nvSpPr>
          <p:spPr>
            <a:xfrm>
              <a:off x="2290682" y="4181130"/>
              <a:ext cx="17678" cy="17678"/>
            </a:xfrm>
            <a:custGeom>
              <a:rect b="b" l="l" r="r" t="t"/>
              <a:pathLst>
                <a:path extrusionOk="0" h="533" w="533">
                  <a:moveTo>
                    <a:pt x="266" y="0"/>
                  </a:moveTo>
                  <a:cubicBezTo>
                    <a:pt x="197" y="0"/>
                    <a:pt x="128" y="29"/>
                    <a:pt x="78" y="79"/>
                  </a:cubicBezTo>
                  <a:cubicBezTo>
                    <a:pt x="28" y="128"/>
                    <a:pt x="0" y="197"/>
                    <a:pt x="0" y="266"/>
                  </a:cubicBezTo>
                  <a:cubicBezTo>
                    <a:pt x="0" y="337"/>
                    <a:pt x="28" y="405"/>
                    <a:pt x="78" y="454"/>
                  </a:cubicBezTo>
                  <a:cubicBezTo>
                    <a:pt x="128" y="505"/>
                    <a:pt x="196" y="532"/>
                    <a:pt x="266" y="532"/>
                  </a:cubicBezTo>
                  <a:cubicBezTo>
                    <a:pt x="336" y="532"/>
                    <a:pt x="405" y="505"/>
                    <a:pt x="454" y="454"/>
                  </a:cubicBezTo>
                  <a:cubicBezTo>
                    <a:pt x="504" y="405"/>
                    <a:pt x="532" y="337"/>
                    <a:pt x="532" y="266"/>
                  </a:cubicBezTo>
                  <a:cubicBezTo>
                    <a:pt x="532" y="197"/>
                    <a:pt x="504" y="129"/>
                    <a:pt x="454" y="79"/>
                  </a:cubicBezTo>
                  <a:cubicBezTo>
                    <a:pt x="405" y="29"/>
                    <a:pt x="336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7" name="Google Shape;2017;p58"/>
            <p:cNvSpPr/>
            <p:nvPr/>
          </p:nvSpPr>
          <p:spPr>
            <a:xfrm>
              <a:off x="2331478" y="4181130"/>
              <a:ext cx="17678" cy="17678"/>
            </a:xfrm>
            <a:custGeom>
              <a:rect b="b" l="l" r="r" t="t"/>
              <a:pathLst>
                <a:path extrusionOk="0" h="533" w="533">
                  <a:moveTo>
                    <a:pt x="266" y="0"/>
                  </a:moveTo>
                  <a:cubicBezTo>
                    <a:pt x="197" y="0"/>
                    <a:pt x="128" y="29"/>
                    <a:pt x="78" y="79"/>
                  </a:cubicBezTo>
                  <a:cubicBezTo>
                    <a:pt x="29" y="128"/>
                    <a:pt x="0" y="197"/>
                    <a:pt x="0" y="266"/>
                  </a:cubicBezTo>
                  <a:cubicBezTo>
                    <a:pt x="0" y="336"/>
                    <a:pt x="29" y="405"/>
                    <a:pt x="78" y="455"/>
                  </a:cubicBezTo>
                  <a:cubicBezTo>
                    <a:pt x="128" y="505"/>
                    <a:pt x="197" y="532"/>
                    <a:pt x="266" y="532"/>
                  </a:cubicBezTo>
                  <a:cubicBezTo>
                    <a:pt x="336" y="532"/>
                    <a:pt x="405" y="505"/>
                    <a:pt x="454" y="455"/>
                  </a:cubicBezTo>
                  <a:cubicBezTo>
                    <a:pt x="505" y="405"/>
                    <a:pt x="532" y="336"/>
                    <a:pt x="532" y="266"/>
                  </a:cubicBezTo>
                  <a:cubicBezTo>
                    <a:pt x="532" y="197"/>
                    <a:pt x="505" y="129"/>
                    <a:pt x="454" y="79"/>
                  </a:cubicBezTo>
                  <a:cubicBezTo>
                    <a:pt x="405" y="29"/>
                    <a:pt x="336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8" name="Google Shape;2018;p58"/>
            <p:cNvSpPr/>
            <p:nvPr/>
          </p:nvSpPr>
          <p:spPr>
            <a:xfrm>
              <a:off x="1965839" y="4163452"/>
              <a:ext cx="17645" cy="53068"/>
            </a:xfrm>
            <a:custGeom>
              <a:rect b="b" l="l" r="r" t="t"/>
              <a:pathLst>
                <a:path extrusionOk="0" h="1600" w="532">
                  <a:moveTo>
                    <a:pt x="265" y="1"/>
                  </a:moveTo>
                  <a:cubicBezTo>
                    <a:pt x="118" y="1"/>
                    <a:pt x="0" y="120"/>
                    <a:pt x="0" y="267"/>
                  </a:cubicBezTo>
                  <a:lnTo>
                    <a:pt x="0" y="1333"/>
                  </a:lnTo>
                  <a:cubicBezTo>
                    <a:pt x="0" y="1480"/>
                    <a:pt x="119" y="1599"/>
                    <a:pt x="265" y="1599"/>
                  </a:cubicBezTo>
                  <a:cubicBezTo>
                    <a:pt x="413" y="1599"/>
                    <a:pt x="531" y="1480"/>
                    <a:pt x="531" y="1333"/>
                  </a:cubicBezTo>
                  <a:lnTo>
                    <a:pt x="531" y="267"/>
                  </a:lnTo>
                  <a:cubicBezTo>
                    <a:pt x="531" y="120"/>
                    <a:pt x="413" y="1"/>
                    <a:pt x="2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9" name="Google Shape;2019;p58"/>
            <p:cNvSpPr/>
            <p:nvPr/>
          </p:nvSpPr>
          <p:spPr>
            <a:xfrm>
              <a:off x="1998244" y="4163452"/>
              <a:ext cx="17678" cy="53068"/>
            </a:xfrm>
            <a:custGeom>
              <a:rect b="b" l="l" r="r" t="t"/>
              <a:pathLst>
                <a:path extrusionOk="0" h="1600" w="533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lnTo>
                    <a:pt x="1" y="1333"/>
                  </a:lnTo>
                  <a:cubicBezTo>
                    <a:pt x="1" y="1480"/>
                    <a:pt x="120" y="1599"/>
                    <a:pt x="267" y="1599"/>
                  </a:cubicBezTo>
                  <a:cubicBezTo>
                    <a:pt x="414" y="1599"/>
                    <a:pt x="533" y="1480"/>
                    <a:pt x="533" y="1333"/>
                  </a:cubicBezTo>
                  <a:lnTo>
                    <a:pt x="533" y="267"/>
                  </a:lnTo>
                  <a:cubicBezTo>
                    <a:pt x="533" y="120"/>
                    <a:pt x="414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0" name="Google Shape;2020;p58"/>
            <p:cNvSpPr/>
            <p:nvPr/>
          </p:nvSpPr>
          <p:spPr>
            <a:xfrm>
              <a:off x="2030715" y="4163452"/>
              <a:ext cx="17678" cy="53068"/>
            </a:xfrm>
            <a:custGeom>
              <a:rect b="b" l="l" r="r" t="t"/>
              <a:pathLst>
                <a:path extrusionOk="0" h="1600" w="533"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lnTo>
                    <a:pt x="0" y="1333"/>
                  </a:lnTo>
                  <a:cubicBezTo>
                    <a:pt x="0" y="1480"/>
                    <a:pt x="119" y="1599"/>
                    <a:pt x="266" y="1599"/>
                  </a:cubicBezTo>
                  <a:cubicBezTo>
                    <a:pt x="413" y="1599"/>
                    <a:pt x="532" y="1480"/>
                    <a:pt x="532" y="1333"/>
                  </a:cubicBezTo>
                  <a:lnTo>
                    <a:pt x="532" y="267"/>
                  </a:lnTo>
                  <a:cubicBezTo>
                    <a:pt x="532" y="120"/>
                    <a:pt x="413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1" name="Google Shape;2021;p58"/>
            <p:cNvSpPr/>
            <p:nvPr/>
          </p:nvSpPr>
          <p:spPr>
            <a:xfrm>
              <a:off x="2063119" y="4163452"/>
              <a:ext cx="17678" cy="53068"/>
            </a:xfrm>
            <a:custGeom>
              <a:rect b="b" l="l" r="r" t="t"/>
              <a:pathLst>
                <a:path extrusionOk="0" h="1600" w="533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lnTo>
                    <a:pt x="1" y="1333"/>
                  </a:lnTo>
                  <a:cubicBezTo>
                    <a:pt x="1" y="1480"/>
                    <a:pt x="120" y="1599"/>
                    <a:pt x="267" y="1599"/>
                  </a:cubicBezTo>
                  <a:cubicBezTo>
                    <a:pt x="413" y="1599"/>
                    <a:pt x="533" y="1480"/>
                    <a:pt x="533" y="1333"/>
                  </a:cubicBezTo>
                  <a:lnTo>
                    <a:pt x="533" y="267"/>
                  </a:lnTo>
                  <a:cubicBezTo>
                    <a:pt x="533" y="120"/>
                    <a:pt x="413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2" name="Google Shape;2022;p58"/>
            <p:cNvSpPr/>
            <p:nvPr/>
          </p:nvSpPr>
          <p:spPr>
            <a:xfrm>
              <a:off x="2249886" y="4300599"/>
              <a:ext cx="17678" cy="17645"/>
            </a:xfrm>
            <a:custGeom>
              <a:rect b="b" l="l" r="r" t="t"/>
              <a:pathLst>
                <a:path extrusionOk="0" h="532" w="533">
                  <a:moveTo>
                    <a:pt x="265" y="0"/>
                  </a:moveTo>
                  <a:cubicBezTo>
                    <a:pt x="195" y="0"/>
                    <a:pt x="128" y="28"/>
                    <a:pt x="78" y="77"/>
                  </a:cubicBezTo>
                  <a:cubicBezTo>
                    <a:pt x="28" y="128"/>
                    <a:pt x="0" y="195"/>
                    <a:pt x="0" y="265"/>
                  </a:cubicBezTo>
                  <a:cubicBezTo>
                    <a:pt x="0" y="335"/>
                    <a:pt x="28" y="404"/>
                    <a:pt x="78" y="453"/>
                  </a:cubicBezTo>
                  <a:cubicBezTo>
                    <a:pt x="128" y="503"/>
                    <a:pt x="196" y="531"/>
                    <a:pt x="265" y="531"/>
                  </a:cubicBezTo>
                  <a:cubicBezTo>
                    <a:pt x="336" y="531"/>
                    <a:pt x="405" y="502"/>
                    <a:pt x="454" y="453"/>
                  </a:cubicBezTo>
                  <a:cubicBezTo>
                    <a:pt x="503" y="404"/>
                    <a:pt x="532" y="335"/>
                    <a:pt x="532" y="265"/>
                  </a:cubicBezTo>
                  <a:cubicBezTo>
                    <a:pt x="532" y="195"/>
                    <a:pt x="503" y="128"/>
                    <a:pt x="454" y="77"/>
                  </a:cubicBezTo>
                  <a:cubicBezTo>
                    <a:pt x="405" y="28"/>
                    <a:pt x="336" y="0"/>
                    <a:pt x="2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3" name="Google Shape;2023;p58"/>
            <p:cNvSpPr/>
            <p:nvPr/>
          </p:nvSpPr>
          <p:spPr>
            <a:xfrm>
              <a:off x="1965839" y="4282888"/>
              <a:ext cx="17645" cy="53068"/>
            </a:xfrm>
            <a:custGeom>
              <a:rect b="b" l="l" r="r" t="t"/>
              <a:pathLst>
                <a:path extrusionOk="0" h="1600" w="532">
                  <a:moveTo>
                    <a:pt x="265" y="0"/>
                  </a:moveTo>
                  <a:cubicBezTo>
                    <a:pt x="118" y="0"/>
                    <a:pt x="0" y="119"/>
                    <a:pt x="0" y="266"/>
                  </a:cubicBezTo>
                  <a:lnTo>
                    <a:pt x="0" y="1333"/>
                  </a:lnTo>
                  <a:cubicBezTo>
                    <a:pt x="0" y="1480"/>
                    <a:pt x="119" y="1599"/>
                    <a:pt x="265" y="1599"/>
                  </a:cubicBezTo>
                  <a:cubicBezTo>
                    <a:pt x="413" y="1599"/>
                    <a:pt x="531" y="1480"/>
                    <a:pt x="531" y="1333"/>
                  </a:cubicBezTo>
                  <a:lnTo>
                    <a:pt x="531" y="266"/>
                  </a:lnTo>
                  <a:cubicBezTo>
                    <a:pt x="531" y="119"/>
                    <a:pt x="413" y="0"/>
                    <a:pt x="2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4" name="Google Shape;2024;p58"/>
            <p:cNvSpPr/>
            <p:nvPr/>
          </p:nvSpPr>
          <p:spPr>
            <a:xfrm>
              <a:off x="1998244" y="4282888"/>
              <a:ext cx="17678" cy="53068"/>
            </a:xfrm>
            <a:custGeom>
              <a:rect b="b" l="l" r="r" t="t"/>
              <a:pathLst>
                <a:path extrusionOk="0" h="1600" w="533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lnTo>
                    <a:pt x="1" y="1333"/>
                  </a:lnTo>
                  <a:cubicBezTo>
                    <a:pt x="1" y="1480"/>
                    <a:pt x="120" y="1599"/>
                    <a:pt x="267" y="1599"/>
                  </a:cubicBezTo>
                  <a:cubicBezTo>
                    <a:pt x="414" y="1599"/>
                    <a:pt x="533" y="1480"/>
                    <a:pt x="533" y="1333"/>
                  </a:cubicBezTo>
                  <a:lnTo>
                    <a:pt x="533" y="266"/>
                  </a:lnTo>
                  <a:cubicBezTo>
                    <a:pt x="533" y="119"/>
                    <a:pt x="414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5" name="Google Shape;2025;p58"/>
            <p:cNvSpPr/>
            <p:nvPr/>
          </p:nvSpPr>
          <p:spPr>
            <a:xfrm>
              <a:off x="2030715" y="4282888"/>
              <a:ext cx="17678" cy="53068"/>
            </a:xfrm>
            <a:custGeom>
              <a:rect b="b" l="l" r="r" t="t"/>
              <a:pathLst>
                <a:path extrusionOk="0" h="1600" w="533">
                  <a:moveTo>
                    <a:pt x="266" y="0"/>
                  </a:moveTo>
                  <a:cubicBezTo>
                    <a:pt x="119" y="0"/>
                    <a:pt x="0" y="119"/>
                    <a:pt x="0" y="266"/>
                  </a:cubicBezTo>
                  <a:lnTo>
                    <a:pt x="0" y="1333"/>
                  </a:lnTo>
                  <a:cubicBezTo>
                    <a:pt x="0" y="1480"/>
                    <a:pt x="119" y="1599"/>
                    <a:pt x="266" y="1599"/>
                  </a:cubicBezTo>
                  <a:cubicBezTo>
                    <a:pt x="413" y="1599"/>
                    <a:pt x="532" y="1480"/>
                    <a:pt x="532" y="1333"/>
                  </a:cubicBezTo>
                  <a:lnTo>
                    <a:pt x="532" y="266"/>
                  </a:lnTo>
                  <a:cubicBezTo>
                    <a:pt x="532" y="119"/>
                    <a:pt x="413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6" name="Google Shape;2026;p58"/>
            <p:cNvSpPr/>
            <p:nvPr/>
          </p:nvSpPr>
          <p:spPr>
            <a:xfrm>
              <a:off x="2063119" y="4282888"/>
              <a:ext cx="17678" cy="53068"/>
            </a:xfrm>
            <a:custGeom>
              <a:rect b="b" l="l" r="r" t="t"/>
              <a:pathLst>
                <a:path extrusionOk="0" h="1600" w="533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lnTo>
                    <a:pt x="1" y="1333"/>
                  </a:lnTo>
                  <a:cubicBezTo>
                    <a:pt x="1" y="1480"/>
                    <a:pt x="120" y="1599"/>
                    <a:pt x="267" y="1599"/>
                  </a:cubicBezTo>
                  <a:cubicBezTo>
                    <a:pt x="413" y="1599"/>
                    <a:pt x="533" y="1480"/>
                    <a:pt x="533" y="1333"/>
                  </a:cubicBezTo>
                  <a:lnTo>
                    <a:pt x="533" y="266"/>
                  </a:lnTo>
                  <a:cubicBezTo>
                    <a:pt x="533" y="119"/>
                    <a:pt x="413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7" name="Google Shape;2027;p58"/>
            <p:cNvSpPr/>
            <p:nvPr/>
          </p:nvSpPr>
          <p:spPr>
            <a:xfrm>
              <a:off x="2249886" y="4420035"/>
              <a:ext cx="17678" cy="17645"/>
            </a:xfrm>
            <a:custGeom>
              <a:rect b="b" l="l" r="r" t="t"/>
              <a:pathLst>
                <a:path extrusionOk="0" h="532" w="533">
                  <a:moveTo>
                    <a:pt x="265" y="0"/>
                  </a:moveTo>
                  <a:cubicBezTo>
                    <a:pt x="196" y="0"/>
                    <a:pt x="128" y="28"/>
                    <a:pt x="78" y="77"/>
                  </a:cubicBezTo>
                  <a:cubicBezTo>
                    <a:pt x="28" y="127"/>
                    <a:pt x="0" y="195"/>
                    <a:pt x="0" y="266"/>
                  </a:cubicBezTo>
                  <a:cubicBezTo>
                    <a:pt x="0" y="336"/>
                    <a:pt x="28" y="404"/>
                    <a:pt x="78" y="454"/>
                  </a:cubicBezTo>
                  <a:cubicBezTo>
                    <a:pt x="128" y="503"/>
                    <a:pt x="196" y="532"/>
                    <a:pt x="265" y="532"/>
                  </a:cubicBezTo>
                  <a:cubicBezTo>
                    <a:pt x="336" y="532"/>
                    <a:pt x="405" y="503"/>
                    <a:pt x="454" y="454"/>
                  </a:cubicBezTo>
                  <a:cubicBezTo>
                    <a:pt x="503" y="404"/>
                    <a:pt x="532" y="336"/>
                    <a:pt x="532" y="266"/>
                  </a:cubicBezTo>
                  <a:cubicBezTo>
                    <a:pt x="532" y="195"/>
                    <a:pt x="503" y="127"/>
                    <a:pt x="454" y="77"/>
                  </a:cubicBezTo>
                  <a:cubicBezTo>
                    <a:pt x="405" y="28"/>
                    <a:pt x="336" y="0"/>
                    <a:pt x="2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8" name="Google Shape;2028;p58"/>
            <p:cNvSpPr/>
            <p:nvPr/>
          </p:nvSpPr>
          <p:spPr>
            <a:xfrm>
              <a:off x="1965839" y="4402324"/>
              <a:ext cx="17645" cy="53035"/>
            </a:xfrm>
            <a:custGeom>
              <a:rect b="b" l="l" r="r" t="t"/>
              <a:pathLst>
                <a:path extrusionOk="0" h="1599" w="532">
                  <a:moveTo>
                    <a:pt x="265" y="0"/>
                  </a:moveTo>
                  <a:cubicBezTo>
                    <a:pt x="118" y="0"/>
                    <a:pt x="0" y="119"/>
                    <a:pt x="0" y="266"/>
                  </a:cubicBezTo>
                  <a:lnTo>
                    <a:pt x="0" y="1333"/>
                  </a:lnTo>
                  <a:cubicBezTo>
                    <a:pt x="0" y="1480"/>
                    <a:pt x="119" y="1599"/>
                    <a:pt x="265" y="1599"/>
                  </a:cubicBezTo>
                  <a:cubicBezTo>
                    <a:pt x="413" y="1599"/>
                    <a:pt x="531" y="1480"/>
                    <a:pt x="531" y="1333"/>
                  </a:cubicBezTo>
                  <a:lnTo>
                    <a:pt x="531" y="266"/>
                  </a:lnTo>
                  <a:cubicBezTo>
                    <a:pt x="531" y="119"/>
                    <a:pt x="413" y="0"/>
                    <a:pt x="2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9" name="Google Shape;2029;p58"/>
            <p:cNvSpPr/>
            <p:nvPr/>
          </p:nvSpPr>
          <p:spPr>
            <a:xfrm>
              <a:off x="1998244" y="4402324"/>
              <a:ext cx="17678" cy="53035"/>
            </a:xfrm>
            <a:custGeom>
              <a:rect b="b" l="l" r="r" t="t"/>
              <a:pathLst>
                <a:path extrusionOk="0" h="1599" w="533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lnTo>
                    <a:pt x="1" y="1333"/>
                  </a:lnTo>
                  <a:cubicBezTo>
                    <a:pt x="1" y="1480"/>
                    <a:pt x="120" y="1599"/>
                    <a:pt x="267" y="1599"/>
                  </a:cubicBezTo>
                  <a:cubicBezTo>
                    <a:pt x="414" y="1599"/>
                    <a:pt x="533" y="1480"/>
                    <a:pt x="533" y="1333"/>
                  </a:cubicBezTo>
                  <a:lnTo>
                    <a:pt x="533" y="266"/>
                  </a:lnTo>
                  <a:cubicBezTo>
                    <a:pt x="533" y="119"/>
                    <a:pt x="414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0" name="Google Shape;2030;p58"/>
            <p:cNvSpPr/>
            <p:nvPr/>
          </p:nvSpPr>
          <p:spPr>
            <a:xfrm>
              <a:off x="2030715" y="4402324"/>
              <a:ext cx="17678" cy="53035"/>
            </a:xfrm>
            <a:custGeom>
              <a:rect b="b" l="l" r="r" t="t"/>
              <a:pathLst>
                <a:path extrusionOk="0" h="1599" w="533">
                  <a:moveTo>
                    <a:pt x="266" y="0"/>
                  </a:moveTo>
                  <a:cubicBezTo>
                    <a:pt x="119" y="0"/>
                    <a:pt x="0" y="119"/>
                    <a:pt x="0" y="266"/>
                  </a:cubicBezTo>
                  <a:lnTo>
                    <a:pt x="0" y="1333"/>
                  </a:lnTo>
                  <a:cubicBezTo>
                    <a:pt x="0" y="1480"/>
                    <a:pt x="119" y="1599"/>
                    <a:pt x="266" y="1599"/>
                  </a:cubicBezTo>
                  <a:cubicBezTo>
                    <a:pt x="413" y="1599"/>
                    <a:pt x="532" y="1480"/>
                    <a:pt x="532" y="1333"/>
                  </a:cubicBezTo>
                  <a:lnTo>
                    <a:pt x="532" y="266"/>
                  </a:lnTo>
                  <a:cubicBezTo>
                    <a:pt x="532" y="119"/>
                    <a:pt x="413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1" name="Google Shape;2031;p58"/>
            <p:cNvSpPr/>
            <p:nvPr/>
          </p:nvSpPr>
          <p:spPr>
            <a:xfrm>
              <a:off x="2063119" y="4402324"/>
              <a:ext cx="17678" cy="53035"/>
            </a:xfrm>
            <a:custGeom>
              <a:rect b="b" l="l" r="r" t="t"/>
              <a:pathLst>
                <a:path extrusionOk="0" h="1599" w="533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lnTo>
                    <a:pt x="1" y="1333"/>
                  </a:lnTo>
                  <a:cubicBezTo>
                    <a:pt x="1" y="1480"/>
                    <a:pt x="120" y="1599"/>
                    <a:pt x="267" y="1599"/>
                  </a:cubicBezTo>
                  <a:cubicBezTo>
                    <a:pt x="413" y="1599"/>
                    <a:pt x="533" y="1480"/>
                    <a:pt x="533" y="1333"/>
                  </a:cubicBezTo>
                  <a:lnTo>
                    <a:pt x="533" y="266"/>
                  </a:lnTo>
                  <a:cubicBezTo>
                    <a:pt x="533" y="119"/>
                    <a:pt x="413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2" name="Google Shape;2032;p58"/>
            <p:cNvSpPr/>
            <p:nvPr/>
          </p:nvSpPr>
          <p:spPr>
            <a:xfrm>
              <a:off x="1923053" y="4001992"/>
              <a:ext cx="599403" cy="601990"/>
            </a:xfrm>
            <a:custGeom>
              <a:rect b="b" l="l" r="r" t="t"/>
              <a:pathLst>
                <a:path extrusionOk="0" h="18150" w="18072">
                  <a:moveTo>
                    <a:pt x="8465" y="3290"/>
                  </a:moveTo>
                  <a:lnTo>
                    <a:pt x="8465" y="3602"/>
                  </a:lnTo>
                  <a:lnTo>
                    <a:pt x="6018" y="3602"/>
                  </a:lnTo>
                  <a:lnTo>
                    <a:pt x="6018" y="3290"/>
                  </a:lnTo>
                  <a:close/>
                  <a:moveTo>
                    <a:pt x="13649" y="533"/>
                  </a:moveTo>
                  <a:cubicBezTo>
                    <a:pt x="13696" y="533"/>
                    <a:pt x="13738" y="573"/>
                    <a:pt x="13738" y="621"/>
                  </a:cubicBezTo>
                  <a:lnTo>
                    <a:pt x="13738" y="3513"/>
                  </a:lnTo>
                  <a:cubicBezTo>
                    <a:pt x="13738" y="3561"/>
                    <a:pt x="13696" y="3602"/>
                    <a:pt x="13649" y="3602"/>
                  </a:cubicBezTo>
                  <a:lnTo>
                    <a:pt x="8997" y="3602"/>
                  </a:lnTo>
                  <a:lnTo>
                    <a:pt x="8997" y="3202"/>
                  </a:lnTo>
                  <a:cubicBezTo>
                    <a:pt x="8997" y="2958"/>
                    <a:pt x="8798" y="2760"/>
                    <a:pt x="8554" y="2760"/>
                  </a:cubicBezTo>
                  <a:lnTo>
                    <a:pt x="5930" y="2760"/>
                  </a:lnTo>
                  <a:cubicBezTo>
                    <a:pt x="5686" y="2760"/>
                    <a:pt x="5487" y="2958"/>
                    <a:pt x="5487" y="3202"/>
                  </a:cubicBezTo>
                  <a:lnTo>
                    <a:pt x="5487" y="3602"/>
                  </a:lnTo>
                  <a:lnTo>
                    <a:pt x="621" y="3602"/>
                  </a:lnTo>
                  <a:cubicBezTo>
                    <a:pt x="573" y="3602"/>
                    <a:pt x="533" y="3561"/>
                    <a:pt x="533" y="3513"/>
                  </a:cubicBezTo>
                  <a:lnTo>
                    <a:pt x="533" y="621"/>
                  </a:lnTo>
                  <a:cubicBezTo>
                    <a:pt x="533" y="573"/>
                    <a:pt x="573" y="533"/>
                    <a:pt x="621" y="533"/>
                  </a:cubicBezTo>
                  <a:close/>
                  <a:moveTo>
                    <a:pt x="8465" y="6891"/>
                  </a:moveTo>
                  <a:lnTo>
                    <a:pt x="8465" y="7202"/>
                  </a:lnTo>
                  <a:lnTo>
                    <a:pt x="6018" y="7202"/>
                  </a:lnTo>
                  <a:lnTo>
                    <a:pt x="6018" y="6891"/>
                  </a:lnTo>
                  <a:close/>
                  <a:moveTo>
                    <a:pt x="13649" y="4133"/>
                  </a:moveTo>
                  <a:cubicBezTo>
                    <a:pt x="13696" y="4133"/>
                    <a:pt x="13738" y="4173"/>
                    <a:pt x="13738" y="4222"/>
                  </a:cubicBezTo>
                  <a:lnTo>
                    <a:pt x="13738" y="7114"/>
                  </a:lnTo>
                  <a:cubicBezTo>
                    <a:pt x="13738" y="7161"/>
                    <a:pt x="13696" y="7202"/>
                    <a:pt x="13649" y="7202"/>
                  </a:cubicBezTo>
                  <a:lnTo>
                    <a:pt x="8997" y="7202"/>
                  </a:lnTo>
                  <a:lnTo>
                    <a:pt x="8997" y="6803"/>
                  </a:lnTo>
                  <a:cubicBezTo>
                    <a:pt x="8997" y="6559"/>
                    <a:pt x="8798" y="6359"/>
                    <a:pt x="8554" y="6359"/>
                  </a:cubicBezTo>
                  <a:lnTo>
                    <a:pt x="5930" y="6359"/>
                  </a:lnTo>
                  <a:cubicBezTo>
                    <a:pt x="5686" y="6359"/>
                    <a:pt x="5487" y="6559"/>
                    <a:pt x="5487" y="6803"/>
                  </a:cubicBezTo>
                  <a:lnTo>
                    <a:pt x="5487" y="7202"/>
                  </a:lnTo>
                  <a:lnTo>
                    <a:pt x="621" y="7202"/>
                  </a:lnTo>
                  <a:cubicBezTo>
                    <a:pt x="573" y="7202"/>
                    <a:pt x="533" y="7161"/>
                    <a:pt x="533" y="7114"/>
                  </a:cubicBezTo>
                  <a:lnTo>
                    <a:pt x="533" y="4222"/>
                  </a:lnTo>
                  <a:cubicBezTo>
                    <a:pt x="533" y="4173"/>
                    <a:pt x="573" y="4133"/>
                    <a:pt x="621" y="4133"/>
                  </a:cubicBezTo>
                  <a:close/>
                  <a:moveTo>
                    <a:pt x="8465" y="10493"/>
                  </a:moveTo>
                  <a:lnTo>
                    <a:pt x="8465" y="10803"/>
                  </a:lnTo>
                  <a:lnTo>
                    <a:pt x="6018" y="10803"/>
                  </a:lnTo>
                  <a:lnTo>
                    <a:pt x="6018" y="10493"/>
                  </a:lnTo>
                  <a:close/>
                  <a:moveTo>
                    <a:pt x="13649" y="7734"/>
                  </a:moveTo>
                  <a:cubicBezTo>
                    <a:pt x="13696" y="7734"/>
                    <a:pt x="13738" y="7774"/>
                    <a:pt x="13738" y="7823"/>
                  </a:cubicBezTo>
                  <a:lnTo>
                    <a:pt x="13738" y="8667"/>
                  </a:lnTo>
                  <a:lnTo>
                    <a:pt x="11682" y="8667"/>
                  </a:lnTo>
                  <a:cubicBezTo>
                    <a:pt x="11278" y="8667"/>
                    <a:pt x="10950" y="8995"/>
                    <a:pt x="10950" y="9399"/>
                  </a:cubicBezTo>
                  <a:lnTo>
                    <a:pt x="10950" y="10803"/>
                  </a:lnTo>
                  <a:lnTo>
                    <a:pt x="8997" y="10803"/>
                  </a:lnTo>
                  <a:lnTo>
                    <a:pt x="8997" y="10404"/>
                  </a:lnTo>
                  <a:cubicBezTo>
                    <a:pt x="8997" y="10159"/>
                    <a:pt x="8798" y="9961"/>
                    <a:pt x="8554" y="9961"/>
                  </a:cubicBezTo>
                  <a:lnTo>
                    <a:pt x="5930" y="9961"/>
                  </a:lnTo>
                  <a:cubicBezTo>
                    <a:pt x="5686" y="9961"/>
                    <a:pt x="5488" y="10159"/>
                    <a:pt x="5488" y="10404"/>
                  </a:cubicBezTo>
                  <a:lnTo>
                    <a:pt x="5488" y="10803"/>
                  </a:lnTo>
                  <a:lnTo>
                    <a:pt x="621" y="10803"/>
                  </a:lnTo>
                  <a:cubicBezTo>
                    <a:pt x="573" y="10803"/>
                    <a:pt x="533" y="10762"/>
                    <a:pt x="533" y="10715"/>
                  </a:cubicBezTo>
                  <a:lnTo>
                    <a:pt x="533" y="7823"/>
                  </a:lnTo>
                  <a:cubicBezTo>
                    <a:pt x="533" y="7774"/>
                    <a:pt x="574" y="7734"/>
                    <a:pt x="621" y="7734"/>
                  </a:cubicBezTo>
                  <a:close/>
                  <a:moveTo>
                    <a:pt x="8465" y="14094"/>
                  </a:moveTo>
                  <a:lnTo>
                    <a:pt x="8465" y="14404"/>
                  </a:lnTo>
                  <a:lnTo>
                    <a:pt x="6018" y="14404"/>
                  </a:lnTo>
                  <a:lnTo>
                    <a:pt x="6018" y="14094"/>
                  </a:lnTo>
                  <a:close/>
                  <a:moveTo>
                    <a:pt x="621" y="1"/>
                  </a:moveTo>
                  <a:cubicBezTo>
                    <a:pt x="279" y="1"/>
                    <a:pt x="1" y="279"/>
                    <a:pt x="1" y="621"/>
                  </a:cubicBezTo>
                  <a:lnTo>
                    <a:pt x="1" y="3512"/>
                  </a:lnTo>
                  <a:cubicBezTo>
                    <a:pt x="1" y="3645"/>
                    <a:pt x="43" y="3767"/>
                    <a:pt x="113" y="3868"/>
                  </a:cubicBezTo>
                  <a:cubicBezTo>
                    <a:pt x="43" y="3968"/>
                    <a:pt x="1" y="4089"/>
                    <a:pt x="1" y="4222"/>
                  </a:cubicBezTo>
                  <a:lnTo>
                    <a:pt x="1" y="7114"/>
                  </a:lnTo>
                  <a:cubicBezTo>
                    <a:pt x="1" y="7246"/>
                    <a:pt x="43" y="7368"/>
                    <a:pt x="113" y="7468"/>
                  </a:cubicBezTo>
                  <a:cubicBezTo>
                    <a:pt x="43" y="7569"/>
                    <a:pt x="1" y="7691"/>
                    <a:pt x="1" y="7823"/>
                  </a:cubicBezTo>
                  <a:lnTo>
                    <a:pt x="1" y="10715"/>
                  </a:lnTo>
                  <a:cubicBezTo>
                    <a:pt x="1" y="10846"/>
                    <a:pt x="43" y="10968"/>
                    <a:pt x="113" y="11069"/>
                  </a:cubicBezTo>
                  <a:cubicBezTo>
                    <a:pt x="43" y="11170"/>
                    <a:pt x="1" y="11292"/>
                    <a:pt x="1" y="11423"/>
                  </a:cubicBezTo>
                  <a:lnTo>
                    <a:pt x="1" y="14316"/>
                  </a:lnTo>
                  <a:cubicBezTo>
                    <a:pt x="1" y="14658"/>
                    <a:pt x="279" y="14936"/>
                    <a:pt x="621" y="14936"/>
                  </a:cubicBezTo>
                  <a:lnTo>
                    <a:pt x="2514" y="14936"/>
                  </a:lnTo>
                  <a:cubicBezTo>
                    <a:pt x="2661" y="14936"/>
                    <a:pt x="2780" y="14817"/>
                    <a:pt x="2780" y="14670"/>
                  </a:cubicBezTo>
                  <a:cubicBezTo>
                    <a:pt x="2780" y="14523"/>
                    <a:pt x="2661" y="14404"/>
                    <a:pt x="2514" y="14404"/>
                  </a:cubicBezTo>
                  <a:lnTo>
                    <a:pt x="621" y="14404"/>
                  </a:lnTo>
                  <a:cubicBezTo>
                    <a:pt x="573" y="14404"/>
                    <a:pt x="533" y="14364"/>
                    <a:pt x="533" y="14316"/>
                  </a:cubicBezTo>
                  <a:lnTo>
                    <a:pt x="533" y="11423"/>
                  </a:lnTo>
                  <a:cubicBezTo>
                    <a:pt x="533" y="11375"/>
                    <a:pt x="574" y="11335"/>
                    <a:pt x="621" y="11335"/>
                  </a:cubicBezTo>
                  <a:lnTo>
                    <a:pt x="10950" y="11335"/>
                  </a:lnTo>
                  <a:lnTo>
                    <a:pt x="10950" y="14404"/>
                  </a:lnTo>
                  <a:lnTo>
                    <a:pt x="8997" y="14404"/>
                  </a:lnTo>
                  <a:lnTo>
                    <a:pt x="8997" y="14005"/>
                  </a:lnTo>
                  <a:cubicBezTo>
                    <a:pt x="8997" y="13760"/>
                    <a:pt x="8798" y="13562"/>
                    <a:pt x="8554" y="13562"/>
                  </a:cubicBezTo>
                  <a:lnTo>
                    <a:pt x="5930" y="13562"/>
                  </a:lnTo>
                  <a:cubicBezTo>
                    <a:pt x="5686" y="13562"/>
                    <a:pt x="5487" y="13760"/>
                    <a:pt x="5487" y="14005"/>
                  </a:cubicBezTo>
                  <a:lnTo>
                    <a:pt x="5487" y="14404"/>
                  </a:lnTo>
                  <a:lnTo>
                    <a:pt x="4321" y="14404"/>
                  </a:lnTo>
                  <a:cubicBezTo>
                    <a:pt x="4174" y="14404"/>
                    <a:pt x="4055" y="14523"/>
                    <a:pt x="4055" y="14670"/>
                  </a:cubicBezTo>
                  <a:cubicBezTo>
                    <a:pt x="4055" y="14817"/>
                    <a:pt x="4174" y="14936"/>
                    <a:pt x="4321" y="14936"/>
                  </a:cubicBezTo>
                  <a:lnTo>
                    <a:pt x="10977" y="14936"/>
                  </a:lnTo>
                  <a:cubicBezTo>
                    <a:pt x="11012" y="15065"/>
                    <a:pt x="11080" y="15183"/>
                    <a:pt x="11179" y="15277"/>
                  </a:cubicBezTo>
                  <a:lnTo>
                    <a:pt x="14008" y="17950"/>
                  </a:lnTo>
                  <a:cubicBezTo>
                    <a:pt x="14144" y="18079"/>
                    <a:pt x="14323" y="18150"/>
                    <a:pt x="14511" y="18150"/>
                  </a:cubicBezTo>
                  <a:cubicBezTo>
                    <a:pt x="14699" y="18150"/>
                    <a:pt x="14877" y="18079"/>
                    <a:pt x="15014" y="17950"/>
                  </a:cubicBezTo>
                  <a:lnTo>
                    <a:pt x="15918" y="17095"/>
                  </a:lnTo>
                  <a:cubicBezTo>
                    <a:pt x="16025" y="16994"/>
                    <a:pt x="16030" y="16826"/>
                    <a:pt x="15929" y="16719"/>
                  </a:cubicBezTo>
                  <a:cubicBezTo>
                    <a:pt x="15876" y="16664"/>
                    <a:pt x="15806" y="16636"/>
                    <a:pt x="15735" y="16636"/>
                  </a:cubicBezTo>
                  <a:cubicBezTo>
                    <a:pt x="15670" y="16636"/>
                    <a:pt x="15604" y="16660"/>
                    <a:pt x="15553" y="16708"/>
                  </a:cubicBezTo>
                  <a:lnTo>
                    <a:pt x="14648" y="17563"/>
                  </a:lnTo>
                  <a:cubicBezTo>
                    <a:pt x="14611" y="17598"/>
                    <a:pt x="14562" y="17618"/>
                    <a:pt x="14511" y="17618"/>
                  </a:cubicBezTo>
                  <a:cubicBezTo>
                    <a:pt x="14459" y="17618"/>
                    <a:pt x="14410" y="17598"/>
                    <a:pt x="14373" y="17563"/>
                  </a:cubicBezTo>
                  <a:lnTo>
                    <a:pt x="11544" y="14891"/>
                  </a:lnTo>
                  <a:cubicBezTo>
                    <a:pt x="11504" y="14853"/>
                    <a:pt x="11482" y="14799"/>
                    <a:pt x="11482" y="14745"/>
                  </a:cubicBezTo>
                  <a:lnTo>
                    <a:pt x="11482" y="9399"/>
                  </a:lnTo>
                  <a:cubicBezTo>
                    <a:pt x="11482" y="9288"/>
                    <a:pt x="11571" y="9197"/>
                    <a:pt x="11682" y="9197"/>
                  </a:cubicBezTo>
                  <a:lnTo>
                    <a:pt x="17339" y="9197"/>
                  </a:lnTo>
                  <a:cubicBezTo>
                    <a:pt x="17450" y="9197"/>
                    <a:pt x="17540" y="9288"/>
                    <a:pt x="17540" y="9399"/>
                  </a:cubicBezTo>
                  <a:lnTo>
                    <a:pt x="17540" y="14745"/>
                  </a:lnTo>
                  <a:cubicBezTo>
                    <a:pt x="17540" y="14799"/>
                    <a:pt x="17517" y="14853"/>
                    <a:pt x="17477" y="14891"/>
                  </a:cubicBezTo>
                  <a:lnTo>
                    <a:pt x="16865" y="15469"/>
                  </a:lnTo>
                  <a:cubicBezTo>
                    <a:pt x="16758" y="15569"/>
                    <a:pt x="16753" y="15738"/>
                    <a:pt x="16854" y="15844"/>
                  </a:cubicBezTo>
                  <a:cubicBezTo>
                    <a:pt x="16907" y="15900"/>
                    <a:pt x="16977" y="15928"/>
                    <a:pt x="17048" y="15928"/>
                  </a:cubicBezTo>
                  <a:cubicBezTo>
                    <a:pt x="17113" y="15928"/>
                    <a:pt x="17178" y="15904"/>
                    <a:pt x="17229" y="15856"/>
                  </a:cubicBezTo>
                  <a:lnTo>
                    <a:pt x="17842" y="15277"/>
                  </a:lnTo>
                  <a:cubicBezTo>
                    <a:pt x="17988" y="15139"/>
                    <a:pt x="18071" y="14945"/>
                    <a:pt x="18071" y="14745"/>
                  </a:cubicBezTo>
                  <a:lnTo>
                    <a:pt x="18071" y="9399"/>
                  </a:lnTo>
                  <a:cubicBezTo>
                    <a:pt x="18071" y="8995"/>
                    <a:pt x="17743" y="8667"/>
                    <a:pt x="17339" y="8667"/>
                  </a:cubicBezTo>
                  <a:lnTo>
                    <a:pt x="14269" y="8667"/>
                  </a:lnTo>
                  <a:lnTo>
                    <a:pt x="14269" y="7823"/>
                  </a:lnTo>
                  <a:cubicBezTo>
                    <a:pt x="14269" y="7691"/>
                    <a:pt x="14227" y="7569"/>
                    <a:pt x="14157" y="7468"/>
                  </a:cubicBezTo>
                  <a:cubicBezTo>
                    <a:pt x="14227" y="7368"/>
                    <a:pt x="14269" y="7246"/>
                    <a:pt x="14269" y="7114"/>
                  </a:cubicBezTo>
                  <a:lnTo>
                    <a:pt x="14269" y="4222"/>
                  </a:lnTo>
                  <a:cubicBezTo>
                    <a:pt x="14269" y="4089"/>
                    <a:pt x="14227" y="3968"/>
                    <a:pt x="14157" y="3868"/>
                  </a:cubicBezTo>
                  <a:cubicBezTo>
                    <a:pt x="14227" y="3767"/>
                    <a:pt x="14269" y="3645"/>
                    <a:pt x="14269" y="3512"/>
                  </a:cubicBezTo>
                  <a:lnTo>
                    <a:pt x="14269" y="621"/>
                  </a:lnTo>
                  <a:cubicBezTo>
                    <a:pt x="14269" y="279"/>
                    <a:pt x="13991" y="1"/>
                    <a:pt x="136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3" name="Google Shape;2033;p58"/>
            <p:cNvSpPr/>
            <p:nvPr/>
          </p:nvSpPr>
          <p:spPr>
            <a:xfrm>
              <a:off x="2317182" y="4320334"/>
              <a:ext cx="174362" cy="246899"/>
            </a:xfrm>
            <a:custGeom>
              <a:rect b="b" l="l" r="r" t="t"/>
              <a:pathLst>
                <a:path extrusionOk="0" h="7444" w="5257">
                  <a:moveTo>
                    <a:pt x="4724" y="533"/>
                  </a:moveTo>
                  <a:lnTo>
                    <a:pt x="4724" y="4832"/>
                  </a:lnTo>
                  <a:lnTo>
                    <a:pt x="2894" y="6562"/>
                  </a:lnTo>
                  <a:lnTo>
                    <a:pt x="2894" y="3448"/>
                  </a:lnTo>
                  <a:cubicBezTo>
                    <a:pt x="2894" y="3301"/>
                    <a:pt x="2774" y="3182"/>
                    <a:pt x="2628" y="3182"/>
                  </a:cubicBezTo>
                  <a:cubicBezTo>
                    <a:pt x="2481" y="3182"/>
                    <a:pt x="2362" y="3301"/>
                    <a:pt x="2362" y="3448"/>
                  </a:cubicBezTo>
                  <a:lnTo>
                    <a:pt x="2362" y="6562"/>
                  </a:lnTo>
                  <a:lnTo>
                    <a:pt x="531" y="4832"/>
                  </a:lnTo>
                  <a:lnTo>
                    <a:pt x="531" y="533"/>
                  </a:lnTo>
                  <a:lnTo>
                    <a:pt x="2362" y="533"/>
                  </a:lnTo>
                  <a:lnTo>
                    <a:pt x="2362" y="1675"/>
                  </a:lnTo>
                  <a:cubicBezTo>
                    <a:pt x="2362" y="1822"/>
                    <a:pt x="2481" y="1941"/>
                    <a:pt x="2628" y="1941"/>
                  </a:cubicBezTo>
                  <a:cubicBezTo>
                    <a:pt x="2774" y="1941"/>
                    <a:pt x="2894" y="1822"/>
                    <a:pt x="2894" y="1675"/>
                  </a:cubicBezTo>
                  <a:lnTo>
                    <a:pt x="2894" y="533"/>
                  </a:lnTo>
                  <a:close/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lnTo>
                    <a:pt x="0" y="4946"/>
                  </a:lnTo>
                  <a:cubicBezTo>
                    <a:pt x="0" y="5018"/>
                    <a:pt x="30" y="5088"/>
                    <a:pt x="83" y="5139"/>
                  </a:cubicBezTo>
                  <a:lnTo>
                    <a:pt x="2445" y="7371"/>
                  </a:lnTo>
                  <a:cubicBezTo>
                    <a:pt x="2496" y="7420"/>
                    <a:pt x="2562" y="7444"/>
                    <a:pt x="2628" y="7444"/>
                  </a:cubicBezTo>
                  <a:cubicBezTo>
                    <a:pt x="2693" y="7444"/>
                    <a:pt x="2759" y="7420"/>
                    <a:pt x="2810" y="7371"/>
                  </a:cubicBezTo>
                  <a:lnTo>
                    <a:pt x="5173" y="5139"/>
                  </a:lnTo>
                  <a:cubicBezTo>
                    <a:pt x="5226" y="5088"/>
                    <a:pt x="5256" y="5018"/>
                    <a:pt x="5256" y="4946"/>
                  </a:cubicBezTo>
                  <a:lnTo>
                    <a:pt x="5256" y="267"/>
                  </a:lnTo>
                  <a:cubicBezTo>
                    <a:pt x="5256" y="120"/>
                    <a:pt x="5137" y="1"/>
                    <a:pt x="49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59"/>
          <p:cNvSpPr txBox="1"/>
          <p:nvPr>
            <p:ph type="title"/>
          </p:nvPr>
        </p:nvSpPr>
        <p:spPr>
          <a:xfrm>
            <a:off x="1026300" y="22297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Remote Code Execution via execSync() 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</p:txBody>
      </p:sp>
      <p:pic>
        <p:nvPicPr>
          <p:cNvPr id="2039" name="Google Shape;2039;p59"/>
          <p:cNvPicPr preferRelativeResize="0"/>
          <p:nvPr/>
        </p:nvPicPr>
        <p:blipFill rotWithShape="1">
          <a:blip r:embed="rId3">
            <a:alphaModFix/>
          </a:blip>
          <a:srcRect b="8336" l="18647" r="8852" t="7960"/>
          <a:stretch/>
        </p:blipFill>
        <p:spPr>
          <a:xfrm rot="-1406552">
            <a:off x="7897793" y="4301271"/>
            <a:ext cx="1025168" cy="665781"/>
          </a:xfrm>
          <a:prstGeom prst="rect">
            <a:avLst/>
          </a:prstGeom>
          <a:noFill/>
          <a:ln>
            <a:noFill/>
          </a:ln>
        </p:spPr>
      </p:pic>
      <p:sp>
        <p:nvSpPr>
          <p:cNvPr id="2040" name="Google Shape;2040;p59"/>
          <p:cNvSpPr txBox="1"/>
          <p:nvPr/>
        </p:nvSpPr>
        <p:spPr>
          <a:xfrm>
            <a:off x="10408800" y="3451475"/>
            <a:ext cx="6263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41" name="Google Shape;2041;p59"/>
          <p:cNvSpPr txBox="1"/>
          <p:nvPr/>
        </p:nvSpPr>
        <p:spPr>
          <a:xfrm>
            <a:off x="669600" y="695100"/>
            <a:ext cx="7804800" cy="44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Similar to </a:t>
            </a:r>
            <a:r>
              <a:rPr lang="en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fork()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but it doesn’t accept </a:t>
            </a:r>
            <a:r>
              <a:rPr lang="en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execArgv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property.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You can still try to inject system commands.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just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</a:pP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HOW?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Simultaneously polluting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both </a:t>
            </a:r>
            <a:r>
              <a:rPr b="1" lang="en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shell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and </a:t>
            </a:r>
            <a:r>
              <a:rPr b="1" lang="en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input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options. 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If these are not defined can result in potential gadgets for prototype pollution.</a:t>
            </a:r>
            <a:endParaRPr b="1">
              <a:solidFill>
                <a:srgbClr val="FF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The </a:t>
            </a:r>
            <a:r>
              <a:rPr lang="en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shell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option only accepts the 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name of the shell’s executable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just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lways executed with the </a:t>
            </a:r>
            <a:r>
              <a:rPr lang="en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-c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flag → most shells use it to 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let you pass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in a 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command as string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The </a:t>
            </a:r>
            <a:r>
              <a:rPr lang="en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input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option contains the 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payload passed via stdin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to the shell’s executable.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Try to use vim as a shell. If it is installed on the server, although it isn’t really                                 intended to be a shell, this can create a potential vector for RCE:</a:t>
            </a:r>
            <a:endParaRPr i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7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“shell”:“vim”,</a:t>
            </a:r>
            <a:endParaRPr i="1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“input”:”:“! &lt;command&gt;\n”</a:t>
            </a:r>
            <a:endParaRPr i="1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  <p:pic>
        <p:nvPicPr>
          <p:cNvPr id="2042" name="Google Shape;2042;p59"/>
          <p:cNvPicPr preferRelativeResize="0"/>
          <p:nvPr/>
        </p:nvPicPr>
        <p:blipFill rotWithShape="1">
          <a:blip r:embed="rId4">
            <a:alphaModFix/>
          </a:blip>
          <a:srcRect b="10292" l="20149" r="15021" t="13857"/>
          <a:stretch/>
        </p:blipFill>
        <p:spPr>
          <a:xfrm>
            <a:off x="354075" y="3955450"/>
            <a:ext cx="745900" cy="899550"/>
          </a:xfrm>
          <a:prstGeom prst="rect">
            <a:avLst/>
          </a:prstGeom>
          <a:noFill/>
          <a:ln>
            <a:noFill/>
          </a:ln>
        </p:spPr>
      </p:pic>
      <p:sp>
        <p:nvSpPr>
          <p:cNvPr id="2043" name="Google Shape;2043;p59"/>
          <p:cNvSpPr/>
          <p:nvPr/>
        </p:nvSpPr>
        <p:spPr>
          <a:xfrm rot="5400000">
            <a:off x="55122" y="63750"/>
            <a:ext cx="956100" cy="828600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733C9B">
              <a:alpha val="33020"/>
            </a:srgbClr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44" name="Google Shape;2044;p59"/>
          <p:cNvGrpSpPr/>
          <p:nvPr/>
        </p:nvGrpSpPr>
        <p:grpSpPr>
          <a:xfrm>
            <a:off x="296432" y="258628"/>
            <a:ext cx="534368" cy="536674"/>
            <a:chOff x="1923053" y="4001992"/>
            <a:chExt cx="599403" cy="601990"/>
          </a:xfrm>
        </p:grpSpPr>
        <p:sp>
          <p:nvSpPr>
            <p:cNvPr id="2045" name="Google Shape;2045;p59"/>
            <p:cNvSpPr/>
            <p:nvPr/>
          </p:nvSpPr>
          <p:spPr>
            <a:xfrm>
              <a:off x="2249886" y="4061694"/>
              <a:ext cx="17678" cy="17678"/>
            </a:xfrm>
            <a:custGeom>
              <a:rect b="b" l="l" r="r" t="t"/>
              <a:pathLst>
                <a:path extrusionOk="0" h="533" w="533">
                  <a:moveTo>
                    <a:pt x="265" y="1"/>
                  </a:moveTo>
                  <a:cubicBezTo>
                    <a:pt x="196" y="1"/>
                    <a:pt x="128" y="29"/>
                    <a:pt x="78" y="79"/>
                  </a:cubicBezTo>
                  <a:cubicBezTo>
                    <a:pt x="28" y="128"/>
                    <a:pt x="0" y="197"/>
                    <a:pt x="0" y="267"/>
                  </a:cubicBezTo>
                  <a:cubicBezTo>
                    <a:pt x="0" y="337"/>
                    <a:pt x="28" y="405"/>
                    <a:pt x="78" y="455"/>
                  </a:cubicBezTo>
                  <a:cubicBezTo>
                    <a:pt x="128" y="505"/>
                    <a:pt x="196" y="533"/>
                    <a:pt x="265" y="533"/>
                  </a:cubicBezTo>
                  <a:cubicBezTo>
                    <a:pt x="336" y="533"/>
                    <a:pt x="405" y="505"/>
                    <a:pt x="454" y="455"/>
                  </a:cubicBezTo>
                  <a:cubicBezTo>
                    <a:pt x="503" y="405"/>
                    <a:pt x="532" y="336"/>
                    <a:pt x="532" y="267"/>
                  </a:cubicBezTo>
                  <a:cubicBezTo>
                    <a:pt x="532" y="197"/>
                    <a:pt x="503" y="129"/>
                    <a:pt x="454" y="79"/>
                  </a:cubicBezTo>
                  <a:cubicBezTo>
                    <a:pt x="405" y="29"/>
                    <a:pt x="336" y="1"/>
                    <a:pt x="2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6" name="Google Shape;2046;p59"/>
            <p:cNvSpPr/>
            <p:nvPr/>
          </p:nvSpPr>
          <p:spPr>
            <a:xfrm>
              <a:off x="2290682" y="4061694"/>
              <a:ext cx="17678" cy="17678"/>
            </a:xfrm>
            <a:custGeom>
              <a:rect b="b" l="l" r="r" t="t"/>
              <a:pathLst>
                <a:path extrusionOk="0" h="533" w="533">
                  <a:moveTo>
                    <a:pt x="266" y="1"/>
                  </a:moveTo>
                  <a:cubicBezTo>
                    <a:pt x="197" y="1"/>
                    <a:pt x="128" y="29"/>
                    <a:pt x="78" y="79"/>
                  </a:cubicBezTo>
                  <a:cubicBezTo>
                    <a:pt x="28" y="128"/>
                    <a:pt x="0" y="197"/>
                    <a:pt x="0" y="267"/>
                  </a:cubicBezTo>
                  <a:cubicBezTo>
                    <a:pt x="0" y="337"/>
                    <a:pt x="28" y="405"/>
                    <a:pt x="78" y="456"/>
                  </a:cubicBezTo>
                  <a:cubicBezTo>
                    <a:pt x="128" y="505"/>
                    <a:pt x="197" y="533"/>
                    <a:pt x="266" y="533"/>
                  </a:cubicBezTo>
                  <a:cubicBezTo>
                    <a:pt x="336" y="533"/>
                    <a:pt x="405" y="505"/>
                    <a:pt x="454" y="456"/>
                  </a:cubicBezTo>
                  <a:cubicBezTo>
                    <a:pt x="504" y="405"/>
                    <a:pt x="532" y="337"/>
                    <a:pt x="532" y="267"/>
                  </a:cubicBezTo>
                  <a:cubicBezTo>
                    <a:pt x="532" y="197"/>
                    <a:pt x="504" y="128"/>
                    <a:pt x="454" y="79"/>
                  </a:cubicBezTo>
                  <a:cubicBezTo>
                    <a:pt x="405" y="29"/>
                    <a:pt x="336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7" name="Google Shape;2047;p59"/>
            <p:cNvSpPr/>
            <p:nvPr/>
          </p:nvSpPr>
          <p:spPr>
            <a:xfrm>
              <a:off x="2331478" y="4061694"/>
              <a:ext cx="17678" cy="17678"/>
            </a:xfrm>
            <a:custGeom>
              <a:rect b="b" l="l" r="r" t="t"/>
              <a:pathLst>
                <a:path extrusionOk="0" h="533" w="533">
                  <a:moveTo>
                    <a:pt x="266" y="1"/>
                  </a:moveTo>
                  <a:cubicBezTo>
                    <a:pt x="197" y="1"/>
                    <a:pt x="128" y="29"/>
                    <a:pt x="78" y="79"/>
                  </a:cubicBezTo>
                  <a:cubicBezTo>
                    <a:pt x="29" y="128"/>
                    <a:pt x="0" y="197"/>
                    <a:pt x="0" y="267"/>
                  </a:cubicBezTo>
                  <a:cubicBezTo>
                    <a:pt x="0" y="337"/>
                    <a:pt x="29" y="405"/>
                    <a:pt x="78" y="455"/>
                  </a:cubicBezTo>
                  <a:cubicBezTo>
                    <a:pt x="128" y="505"/>
                    <a:pt x="197" y="533"/>
                    <a:pt x="266" y="533"/>
                  </a:cubicBezTo>
                  <a:cubicBezTo>
                    <a:pt x="336" y="533"/>
                    <a:pt x="405" y="505"/>
                    <a:pt x="454" y="455"/>
                  </a:cubicBezTo>
                  <a:cubicBezTo>
                    <a:pt x="505" y="405"/>
                    <a:pt x="532" y="337"/>
                    <a:pt x="532" y="267"/>
                  </a:cubicBezTo>
                  <a:cubicBezTo>
                    <a:pt x="532" y="197"/>
                    <a:pt x="505" y="128"/>
                    <a:pt x="454" y="79"/>
                  </a:cubicBezTo>
                  <a:cubicBezTo>
                    <a:pt x="405" y="29"/>
                    <a:pt x="336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8" name="Google Shape;2048;p59"/>
            <p:cNvSpPr/>
            <p:nvPr/>
          </p:nvSpPr>
          <p:spPr>
            <a:xfrm>
              <a:off x="1965839" y="4044015"/>
              <a:ext cx="17645" cy="53068"/>
            </a:xfrm>
            <a:custGeom>
              <a:rect b="b" l="l" r="r" t="t"/>
              <a:pathLst>
                <a:path extrusionOk="0" h="1600" w="532">
                  <a:moveTo>
                    <a:pt x="265" y="1"/>
                  </a:moveTo>
                  <a:cubicBezTo>
                    <a:pt x="118" y="1"/>
                    <a:pt x="0" y="120"/>
                    <a:pt x="0" y="267"/>
                  </a:cubicBezTo>
                  <a:lnTo>
                    <a:pt x="0" y="1334"/>
                  </a:lnTo>
                  <a:cubicBezTo>
                    <a:pt x="0" y="1480"/>
                    <a:pt x="119" y="1599"/>
                    <a:pt x="265" y="1599"/>
                  </a:cubicBezTo>
                  <a:cubicBezTo>
                    <a:pt x="413" y="1599"/>
                    <a:pt x="531" y="1480"/>
                    <a:pt x="531" y="1334"/>
                  </a:cubicBezTo>
                  <a:lnTo>
                    <a:pt x="531" y="267"/>
                  </a:lnTo>
                  <a:cubicBezTo>
                    <a:pt x="531" y="120"/>
                    <a:pt x="413" y="1"/>
                    <a:pt x="2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9" name="Google Shape;2049;p59"/>
            <p:cNvSpPr/>
            <p:nvPr/>
          </p:nvSpPr>
          <p:spPr>
            <a:xfrm>
              <a:off x="1998244" y="4044015"/>
              <a:ext cx="17678" cy="53068"/>
            </a:xfrm>
            <a:custGeom>
              <a:rect b="b" l="l" r="r" t="t"/>
              <a:pathLst>
                <a:path extrusionOk="0" h="1600" w="533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lnTo>
                    <a:pt x="1" y="1334"/>
                  </a:lnTo>
                  <a:cubicBezTo>
                    <a:pt x="1" y="1480"/>
                    <a:pt x="120" y="1599"/>
                    <a:pt x="267" y="1599"/>
                  </a:cubicBezTo>
                  <a:cubicBezTo>
                    <a:pt x="414" y="1599"/>
                    <a:pt x="533" y="1480"/>
                    <a:pt x="533" y="1334"/>
                  </a:cubicBezTo>
                  <a:lnTo>
                    <a:pt x="533" y="267"/>
                  </a:lnTo>
                  <a:cubicBezTo>
                    <a:pt x="533" y="120"/>
                    <a:pt x="414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0" name="Google Shape;2050;p59"/>
            <p:cNvSpPr/>
            <p:nvPr/>
          </p:nvSpPr>
          <p:spPr>
            <a:xfrm>
              <a:off x="2030715" y="4044015"/>
              <a:ext cx="17678" cy="53068"/>
            </a:xfrm>
            <a:custGeom>
              <a:rect b="b" l="l" r="r" t="t"/>
              <a:pathLst>
                <a:path extrusionOk="0" h="1600" w="533"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lnTo>
                    <a:pt x="0" y="1334"/>
                  </a:lnTo>
                  <a:cubicBezTo>
                    <a:pt x="0" y="1480"/>
                    <a:pt x="119" y="1599"/>
                    <a:pt x="266" y="1599"/>
                  </a:cubicBezTo>
                  <a:cubicBezTo>
                    <a:pt x="413" y="1599"/>
                    <a:pt x="532" y="1480"/>
                    <a:pt x="532" y="1334"/>
                  </a:cubicBezTo>
                  <a:lnTo>
                    <a:pt x="532" y="267"/>
                  </a:lnTo>
                  <a:cubicBezTo>
                    <a:pt x="532" y="120"/>
                    <a:pt x="413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1" name="Google Shape;2051;p59"/>
            <p:cNvSpPr/>
            <p:nvPr/>
          </p:nvSpPr>
          <p:spPr>
            <a:xfrm>
              <a:off x="2063119" y="4044015"/>
              <a:ext cx="17678" cy="53068"/>
            </a:xfrm>
            <a:custGeom>
              <a:rect b="b" l="l" r="r" t="t"/>
              <a:pathLst>
                <a:path extrusionOk="0" h="1600" w="533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lnTo>
                    <a:pt x="1" y="1334"/>
                  </a:lnTo>
                  <a:cubicBezTo>
                    <a:pt x="1" y="1480"/>
                    <a:pt x="120" y="1599"/>
                    <a:pt x="267" y="1599"/>
                  </a:cubicBezTo>
                  <a:cubicBezTo>
                    <a:pt x="413" y="1599"/>
                    <a:pt x="533" y="1480"/>
                    <a:pt x="533" y="1334"/>
                  </a:cubicBezTo>
                  <a:lnTo>
                    <a:pt x="533" y="267"/>
                  </a:lnTo>
                  <a:cubicBezTo>
                    <a:pt x="533" y="120"/>
                    <a:pt x="413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2" name="Google Shape;2052;p59"/>
            <p:cNvSpPr/>
            <p:nvPr/>
          </p:nvSpPr>
          <p:spPr>
            <a:xfrm>
              <a:off x="2249886" y="4181130"/>
              <a:ext cx="17678" cy="17678"/>
            </a:xfrm>
            <a:custGeom>
              <a:rect b="b" l="l" r="r" t="t"/>
              <a:pathLst>
                <a:path extrusionOk="0" h="533" w="533">
                  <a:moveTo>
                    <a:pt x="265" y="0"/>
                  </a:moveTo>
                  <a:cubicBezTo>
                    <a:pt x="196" y="0"/>
                    <a:pt x="128" y="29"/>
                    <a:pt x="78" y="79"/>
                  </a:cubicBezTo>
                  <a:cubicBezTo>
                    <a:pt x="28" y="128"/>
                    <a:pt x="0" y="197"/>
                    <a:pt x="0" y="266"/>
                  </a:cubicBezTo>
                  <a:cubicBezTo>
                    <a:pt x="0" y="337"/>
                    <a:pt x="28" y="405"/>
                    <a:pt x="78" y="454"/>
                  </a:cubicBezTo>
                  <a:cubicBezTo>
                    <a:pt x="128" y="505"/>
                    <a:pt x="196" y="532"/>
                    <a:pt x="265" y="532"/>
                  </a:cubicBezTo>
                  <a:cubicBezTo>
                    <a:pt x="336" y="532"/>
                    <a:pt x="405" y="505"/>
                    <a:pt x="454" y="454"/>
                  </a:cubicBezTo>
                  <a:cubicBezTo>
                    <a:pt x="503" y="405"/>
                    <a:pt x="532" y="337"/>
                    <a:pt x="532" y="266"/>
                  </a:cubicBezTo>
                  <a:cubicBezTo>
                    <a:pt x="532" y="197"/>
                    <a:pt x="503" y="129"/>
                    <a:pt x="454" y="79"/>
                  </a:cubicBezTo>
                  <a:cubicBezTo>
                    <a:pt x="405" y="29"/>
                    <a:pt x="336" y="0"/>
                    <a:pt x="2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3" name="Google Shape;2053;p59"/>
            <p:cNvSpPr/>
            <p:nvPr/>
          </p:nvSpPr>
          <p:spPr>
            <a:xfrm>
              <a:off x="2290682" y="4181130"/>
              <a:ext cx="17678" cy="17678"/>
            </a:xfrm>
            <a:custGeom>
              <a:rect b="b" l="l" r="r" t="t"/>
              <a:pathLst>
                <a:path extrusionOk="0" h="533" w="533">
                  <a:moveTo>
                    <a:pt x="266" y="0"/>
                  </a:moveTo>
                  <a:cubicBezTo>
                    <a:pt x="197" y="0"/>
                    <a:pt x="128" y="29"/>
                    <a:pt x="78" y="79"/>
                  </a:cubicBezTo>
                  <a:cubicBezTo>
                    <a:pt x="28" y="128"/>
                    <a:pt x="0" y="197"/>
                    <a:pt x="0" y="266"/>
                  </a:cubicBezTo>
                  <a:cubicBezTo>
                    <a:pt x="0" y="337"/>
                    <a:pt x="28" y="405"/>
                    <a:pt x="78" y="454"/>
                  </a:cubicBezTo>
                  <a:cubicBezTo>
                    <a:pt x="128" y="505"/>
                    <a:pt x="196" y="532"/>
                    <a:pt x="266" y="532"/>
                  </a:cubicBezTo>
                  <a:cubicBezTo>
                    <a:pt x="336" y="532"/>
                    <a:pt x="405" y="505"/>
                    <a:pt x="454" y="454"/>
                  </a:cubicBezTo>
                  <a:cubicBezTo>
                    <a:pt x="504" y="405"/>
                    <a:pt x="532" y="337"/>
                    <a:pt x="532" y="266"/>
                  </a:cubicBezTo>
                  <a:cubicBezTo>
                    <a:pt x="532" y="197"/>
                    <a:pt x="504" y="129"/>
                    <a:pt x="454" y="79"/>
                  </a:cubicBezTo>
                  <a:cubicBezTo>
                    <a:pt x="405" y="29"/>
                    <a:pt x="336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4" name="Google Shape;2054;p59"/>
            <p:cNvSpPr/>
            <p:nvPr/>
          </p:nvSpPr>
          <p:spPr>
            <a:xfrm>
              <a:off x="2331478" y="4181130"/>
              <a:ext cx="17678" cy="17678"/>
            </a:xfrm>
            <a:custGeom>
              <a:rect b="b" l="l" r="r" t="t"/>
              <a:pathLst>
                <a:path extrusionOk="0" h="533" w="533">
                  <a:moveTo>
                    <a:pt x="266" y="0"/>
                  </a:moveTo>
                  <a:cubicBezTo>
                    <a:pt x="197" y="0"/>
                    <a:pt x="128" y="29"/>
                    <a:pt x="78" y="79"/>
                  </a:cubicBezTo>
                  <a:cubicBezTo>
                    <a:pt x="29" y="128"/>
                    <a:pt x="0" y="197"/>
                    <a:pt x="0" y="266"/>
                  </a:cubicBezTo>
                  <a:cubicBezTo>
                    <a:pt x="0" y="336"/>
                    <a:pt x="29" y="405"/>
                    <a:pt x="78" y="455"/>
                  </a:cubicBezTo>
                  <a:cubicBezTo>
                    <a:pt x="128" y="505"/>
                    <a:pt x="197" y="532"/>
                    <a:pt x="266" y="532"/>
                  </a:cubicBezTo>
                  <a:cubicBezTo>
                    <a:pt x="336" y="532"/>
                    <a:pt x="405" y="505"/>
                    <a:pt x="454" y="455"/>
                  </a:cubicBezTo>
                  <a:cubicBezTo>
                    <a:pt x="505" y="405"/>
                    <a:pt x="532" y="336"/>
                    <a:pt x="532" y="266"/>
                  </a:cubicBezTo>
                  <a:cubicBezTo>
                    <a:pt x="532" y="197"/>
                    <a:pt x="505" y="129"/>
                    <a:pt x="454" y="79"/>
                  </a:cubicBezTo>
                  <a:cubicBezTo>
                    <a:pt x="405" y="29"/>
                    <a:pt x="336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5" name="Google Shape;2055;p59"/>
            <p:cNvSpPr/>
            <p:nvPr/>
          </p:nvSpPr>
          <p:spPr>
            <a:xfrm>
              <a:off x="1965839" y="4163452"/>
              <a:ext cx="17645" cy="53068"/>
            </a:xfrm>
            <a:custGeom>
              <a:rect b="b" l="l" r="r" t="t"/>
              <a:pathLst>
                <a:path extrusionOk="0" h="1600" w="532">
                  <a:moveTo>
                    <a:pt x="265" y="1"/>
                  </a:moveTo>
                  <a:cubicBezTo>
                    <a:pt x="118" y="1"/>
                    <a:pt x="0" y="120"/>
                    <a:pt x="0" y="267"/>
                  </a:cubicBezTo>
                  <a:lnTo>
                    <a:pt x="0" y="1333"/>
                  </a:lnTo>
                  <a:cubicBezTo>
                    <a:pt x="0" y="1480"/>
                    <a:pt x="119" y="1599"/>
                    <a:pt x="265" y="1599"/>
                  </a:cubicBezTo>
                  <a:cubicBezTo>
                    <a:pt x="413" y="1599"/>
                    <a:pt x="531" y="1480"/>
                    <a:pt x="531" y="1333"/>
                  </a:cubicBezTo>
                  <a:lnTo>
                    <a:pt x="531" y="267"/>
                  </a:lnTo>
                  <a:cubicBezTo>
                    <a:pt x="531" y="120"/>
                    <a:pt x="413" y="1"/>
                    <a:pt x="2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6" name="Google Shape;2056;p59"/>
            <p:cNvSpPr/>
            <p:nvPr/>
          </p:nvSpPr>
          <p:spPr>
            <a:xfrm>
              <a:off x="1998244" y="4163452"/>
              <a:ext cx="17678" cy="53068"/>
            </a:xfrm>
            <a:custGeom>
              <a:rect b="b" l="l" r="r" t="t"/>
              <a:pathLst>
                <a:path extrusionOk="0" h="1600" w="533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lnTo>
                    <a:pt x="1" y="1333"/>
                  </a:lnTo>
                  <a:cubicBezTo>
                    <a:pt x="1" y="1480"/>
                    <a:pt x="120" y="1599"/>
                    <a:pt x="267" y="1599"/>
                  </a:cubicBezTo>
                  <a:cubicBezTo>
                    <a:pt x="414" y="1599"/>
                    <a:pt x="533" y="1480"/>
                    <a:pt x="533" y="1333"/>
                  </a:cubicBezTo>
                  <a:lnTo>
                    <a:pt x="533" y="267"/>
                  </a:lnTo>
                  <a:cubicBezTo>
                    <a:pt x="533" y="120"/>
                    <a:pt x="414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7" name="Google Shape;2057;p59"/>
            <p:cNvSpPr/>
            <p:nvPr/>
          </p:nvSpPr>
          <p:spPr>
            <a:xfrm>
              <a:off x="2030715" y="4163452"/>
              <a:ext cx="17678" cy="53068"/>
            </a:xfrm>
            <a:custGeom>
              <a:rect b="b" l="l" r="r" t="t"/>
              <a:pathLst>
                <a:path extrusionOk="0" h="1600" w="533"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lnTo>
                    <a:pt x="0" y="1333"/>
                  </a:lnTo>
                  <a:cubicBezTo>
                    <a:pt x="0" y="1480"/>
                    <a:pt x="119" y="1599"/>
                    <a:pt x="266" y="1599"/>
                  </a:cubicBezTo>
                  <a:cubicBezTo>
                    <a:pt x="413" y="1599"/>
                    <a:pt x="532" y="1480"/>
                    <a:pt x="532" y="1333"/>
                  </a:cubicBezTo>
                  <a:lnTo>
                    <a:pt x="532" y="267"/>
                  </a:lnTo>
                  <a:cubicBezTo>
                    <a:pt x="532" y="120"/>
                    <a:pt x="413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8" name="Google Shape;2058;p59"/>
            <p:cNvSpPr/>
            <p:nvPr/>
          </p:nvSpPr>
          <p:spPr>
            <a:xfrm>
              <a:off x="2063119" y="4163452"/>
              <a:ext cx="17678" cy="53068"/>
            </a:xfrm>
            <a:custGeom>
              <a:rect b="b" l="l" r="r" t="t"/>
              <a:pathLst>
                <a:path extrusionOk="0" h="1600" w="533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lnTo>
                    <a:pt x="1" y="1333"/>
                  </a:lnTo>
                  <a:cubicBezTo>
                    <a:pt x="1" y="1480"/>
                    <a:pt x="120" y="1599"/>
                    <a:pt x="267" y="1599"/>
                  </a:cubicBezTo>
                  <a:cubicBezTo>
                    <a:pt x="413" y="1599"/>
                    <a:pt x="533" y="1480"/>
                    <a:pt x="533" y="1333"/>
                  </a:cubicBezTo>
                  <a:lnTo>
                    <a:pt x="533" y="267"/>
                  </a:lnTo>
                  <a:cubicBezTo>
                    <a:pt x="533" y="120"/>
                    <a:pt x="413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9" name="Google Shape;2059;p59"/>
            <p:cNvSpPr/>
            <p:nvPr/>
          </p:nvSpPr>
          <p:spPr>
            <a:xfrm>
              <a:off x="2249886" y="4300599"/>
              <a:ext cx="17678" cy="17645"/>
            </a:xfrm>
            <a:custGeom>
              <a:rect b="b" l="l" r="r" t="t"/>
              <a:pathLst>
                <a:path extrusionOk="0" h="532" w="533">
                  <a:moveTo>
                    <a:pt x="265" y="0"/>
                  </a:moveTo>
                  <a:cubicBezTo>
                    <a:pt x="195" y="0"/>
                    <a:pt x="128" y="28"/>
                    <a:pt x="78" y="77"/>
                  </a:cubicBezTo>
                  <a:cubicBezTo>
                    <a:pt x="28" y="128"/>
                    <a:pt x="0" y="195"/>
                    <a:pt x="0" y="265"/>
                  </a:cubicBezTo>
                  <a:cubicBezTo>
                    <a:pt x="0" y="335"/>
                    <a:pt x="28" y="404"/>
                    <a:pt x="78" y="453"/>
                  </a:cubicBezTo>
                  <a:cubicBezTo>
                    <a:pt x="128" y="503"/>
                    <a:pt x="196" y="531"/>
                    <a:pt x="265" y="531"/>
                  </a:cubicBezTo>
                  <a:cubicBezTo>
                    <a:pt x="336" y="531"/>
                    <a:pt x="405" y="502"/>
                    <a:pt x="454" y="453"/>
                  </a:cubicBezTo>
                  <a:cubicBezTo>
                    <a:pt x="503" y="404"/>
                    <a:pt x="532" y="335"/>
                    <a:pt x="532" y="265"/>
                  </a:cubicBezTo>
                  <a:cubicBezTo>
                    <a:pt x="532" y="195"/>
                    <a:pt x="503" y="128"/>
                    <a:pt x="454" y="77"/>
                  </a:cubicBezTo>
                  <a:cubicBezTo>
                    <a:pt x="405" y="28"/>
                    <a:pt x="336" y="0"/>
                    <a:pt x="2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0" name="Google Shape;2060;p59"/>
            <p:cNvSpPr/>
            <p:nvPr/>
          </p:nvSpPr>
          <p:spPr>
            <a:xfrm>
              <a:off x="1965839" y="4282888"/>
              <a:ext cx="17645" cy="53068"/>
            </a:xfrm>
            <a:custGeom>
              <a:rect b="b" l="l" r="r" t="t"/>
              <a:pathLst>
                <a:path extrusionOk="0" h="1600" w="532">
                  <a:moveTo>
                    <a:pt x="265" y="0"/>
                  </a:moveTo>
                  <a:cubicBezTo>
                    <a:pt x="118" y="0"/>
                    <a:pt x="0" y="119"/>
                    <a:pt x="0" y="266"/>
                  </a:cubicBezTo>
                  <a:lnTo>
                    <a:pt x="0" y="1333"/>
                  </a:lnTo>
                  <a:cubicBezTo>
                    <a:pt x="0" y="1480"/>
                    <a:pt x="119" y="1599"/>
                    <a:pt x="265" y="1599"/>
                  </a:cubicBezTo>
                  <a:cubicBezTo>
                    <a:pt x="413" y="1599"/>
                    <a:pt x="531" y="1480"/>
                    <a:pt x="531" y="1333"/>
                  </a:cubicBezTo>
                  <a:lnTo>
                    <a:pt x="531" y="266"/>
                  </a:lnTo>
                  <a:cubicBezTo>
                    <a:pt x="531" y="119"/>
                    <a:pt x="413" y="0"/>
                    <a:pt x="2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1" name="Google Shape;2061;p59"/>
            <p:cNvSpPr/>
            <p:nvPr/>
          </p:nvSpPr>
          <p:spPr>
            <a:xfrm>
              <a:off x="1998244" y="4282888"/>
              <a:ext cx="17678" cy="53068"/>
            </a:xfrm>
            <a:custGeom>
              <a:rect b="b" l="l" r="r" t="t"/>
              <a:pathLst>
                <a:path extrusionOk="0" h="1600" w="533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lnTo>
                    <a:pt x="1" y="1333"/>
                  </a:lnTo>
                  <a:cubicBezTo>
                    <a:pt x="1" y="1480"/>
                    <a:pt x="120" y="1599"/>
                    <a:pt x="267" y="1599"/>
                  </a:cubicBezTo>
                  <a:cubicBezTo>
                    <a:pt x="414" y="1599"/>
                    <a:pt x="533" y="1480"/>
                    <a:pt x="533" y="1333"/>
                  </a:cubicBezTo>
                  <a:lnTo>
                    <a:pt x="533" y="266"/>
                  </a:lnTo>
                  <a:cubicBezTo>
                    <a:pt x="533" y="119"/>
                    <a:pt x="414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2" name="Google Shape;2062;p59"/>
            <p:cNvSpPr/>
            <p:nvPr/>
          </p:nvSpPr>
          <p:spPr>
            <a:xfrm>
              <a:off x="2030715" y="4282888"/>
              <a:ext cx="17678" cy="53068"/>
            </a:xfrm>
            <a:custGeom>
              <a:rect b="b" l="l" r="r" t="t"/>
              <a:pathLst>
                <a:path extrusionOk="0" h="1600" w="533">
                  <a:moveTo>
                    <a:pt x="266" y="0"/>
                  </a:moveTo>
                  <a:cubicBezTo>
                    <a:pt x="119" y="0"/>
                    <a:pt x="0" y="119"/>
                    <a:pt x="0" y="266"/>
                  </a:cubicBezTo>
                  <a:lnTo>
                    <a:pt x="0" y="1333"/>
                  </a:lnTo>
                  <a:cubicBezTo>
                    <a:pt x="0" y="1480"/>
                    <a:pt x="119" y="1599"/>
                    <a:pt x="266" y="1599"/>
                  </a:cubicBezTo>
                  <a:cubicBezTo>
                    <a:pt x="413" y="1599"/>
                    <a:pt x="532" y="1480"/>
                    <a:pt x="532" y="1333"/>
                  </a:cubicBezTo>
                  <a:lnTo>
                    <a:pt x="532" y="266"/>
                  </a:lnTo>
                  <a:cubicBezTo>
                    <a:pt x="532" y="119"/>
                    <a:pt x="413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3" name="Google Shape;2063;p59"/>
            <p:cNvSpPr/>
            <p:nvPr/>
          </p:nvSpPr>
          <p:spPr>
            <a:xfrm>
              <a:off x="2063119" y="4282888"/>
              <a:ext cx="17678" cy="53068"/>
            </a:xfrm>
            <a:custGeom>
              <a:rect b="b" l="l" r="r" t="t"/>
              <a:pathLst>
                <a:path extrusionOk="0" h="1600" w="533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lnTo>
                    <a:pt x="1" y="1333"/>
                  </a:lnTo>
                  <a:cubicBezTo>
                    <a:pt x="1" y="1480"/>
                    <a:pt x="120" y="1599"/>
                    <a:pt x="267" y="1599"/>
                  </a:cubicBezTo>
                  <a:cubicBezTo>
                    <a:pt x="413" y="1599"/>
                    <a:pt x="533" y="1480"/>
                    <a:pt x="533" y="1333"/>
                  </a:cubicBezTo>
                  <a:lnTo>
                    <a:pt x="533" y="266"/>
                  </a:lnTo>
                  <a:cubicBezTo>
                    <a:pt x="533" y="119"/>
                    <a:pt x="413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4" name="Google Shape;2064;p59"/>
            <p:cNvSpPr/>
            <p:nvPr/>
          </p:nvSpPr>
          <p:spPr>
            <a:xfrm>
              <a:off x="2249886" y="4420035"/>
              <a:ext cx="17678" cy="17645"/>
            </a:xfrm>
            <a:custGeom>
              <a:rect b="b" l="l" r="r" t="t"/>
              <a:pathLst>
                <a:path extrusionOk="0" h="532" w="533">
                  <a:moveTo>
                    <a:pt x="265" y="0"/>
                  </a:moveTo>
                  <a:cubicBezTo>
                    <a:pt x="196" y="0"/>
                    <a:pt x="128" y="28"/>
                    <a:pt x="78" y="77"/>
                  </a:cubicBezTo>
                  <a:cubicBezTo>
                    <a:pt x="28" y="127"/>
                    <a:pt x="0" y="195"/>
                    <a:pt x="0" y="266"/>
                  </a:cubicBezTo>
                  <a:cubicBezTo>
                    <a:pt x="0" y="336"/>
                    <a:pt x="28" y="404"/>
                    <a:pt x="78" y="454"/>
                  </a:cubicBezTo>
                  <a:cubicBezTo>
                    <a:pt x="128" y="503"/>
                    <a:pt x="196" y="532"/>
                    <a:pt x="265" y="532"/>
                  </a:cubicBezTo>
                  <a:cubicBezTo>
                    <a:pt x="336" y="532"/>
                    <a:pt x="405" y="503"/>
                    <a:pt x="454" y="454"/>
                  </a:cubicBezTo>
                  <a:cubicBezTo>
                    <a:pt x="503" y="404"/>
                    <a:pt x="532" y="336"/>
                    <a:pt x="532" y="266"/>
                  </a:cubicBezTo>
                  <a:cubicBezTo>
                    <a:pt x="532" y="195"/>
                    <a:pt x="503" y="127"/>
                    <a:pt x="454" y="77"/>
                  </a:cubicBezTo>
                  <a:cubicBezTo>
                    <a:pt x="405" y="28"/>
                    <a:pt x="336" y="0"/>
                    <a:pt x="2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5" name="Google Shape;2065;p59"/>
            <p:cNvSpPr/>
            <p:nvPr/>
          </p:nvSpPr>
          <p:spPr>
            <a:xfrm>
              <a:off x="1965839" y="4402324"/>
              <a:ext cx="17645" cy="53035"/>
            </a:xfrm>
            <a:custGeom>
              <a:rect b="b" l="l" r="r" t="t"/>
              <a:pathLst>
                <a:path extrusionOk="0" h="1599" w="532">
                  <a:moveTo>
                    <a:pt x="265" y="0"/>
                  </a:moveTo>
                  <a:cubicBezTo>
                    <a:pt x="118" y="0"/>
                    <a:pt x="0" y="119"/>
                    <a:pt x="0" y="266"/>
                  </a:cubicBezTo>
                  <a:lnTo>
                    <a:pt x="0" y="1333"/>
                  </a:lnTo>
                  <a:cubicBezTo>
                    <a:pt x="0" y="1480"/>
                    <a:pt x="119" y="1599"/>
                    <a:pt x="265" y="1599"/>
                  </a:cubicBezTo>
                  <a:cubicBezTo>
                    <a:pt x="413" y="1599"/>
                    <a:pt x="531" y="1480"/>
                    <a:pt x="531" y="1333"/>
                  </a:cubicBezTo>
                  <a:lnTo>
                    <a:pt x="531" y="266"/>
                  </a:lnTo>
                  <a:cubicBezTo>
                    <a:pt x="531" y="119"/>
                    <a:pt x="413" y="0"/>
                    <a:pt x="2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6" name="Google Shape;2066;p59"/>
            <p:cNvSpPr/>
            <p:nvPr/>
          </p:nvSpPr>
          <p:spPr>
            <a:xfrm>
              <a:off x="1998244" y="4402324"/>
              <a:ext cx="17678" cy="53035"/>
            </a:xfrm>
            <a:custGeom>
              <a:rect b="b" l="l" r="r" t="t"/>
              <a:pathLst>
                <a:path extrusionOk="0" h="1599" w="533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lnTo>
                    <a:pt x="1" y="1333"/>
                  </a:lnTo>
                  <a:cubicBezTo>
                    <a:pt x="1" y="1480"/>
                    <a:pt x="120" y="1599"/>
                    <a:pt x="267" y="1599"/>
                  </a:cubicBezTo>
                  <a:cubicBezTo>
                    <a:pt x="414" y="1599"/>
                    <a:pt x="533" y="1480"/>
                    <a:pt x="533" y="1333"/>
                  </a:cubicBezTo>
                  <a:lnTo>
                    <a:pt x="533" y="266"/>
                  </a:lnTo>
                  <a:cubicBezTo>
                    <a:pt x="533" y="119"/>
                    <a:pt x="414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7" name="Google Shape;2067;p59"/>
            <p:cNvSpPr/>
            <p:nvPr/>
          </p:nvSpPr>
          <p:spPr>
            <a:xfrm>
              <a:off x="2030715" y="4402324"/>
              <a:ext cx="17678" cy="53035"/>
            </a:xfrm>
            <a:custGeom>
              <a:rect b="b" l="l" r="r" t="t"/>
              <a:pathLst>
                <a:path extrusionOk="0" h="1599" w="533">
                  <a:moveTo>
                    <a:pt x="266" y="0"/>
                  </a:moveTo>
                  <a:cubicBezTo>
                    <a:pt x="119" y="0"/>
                    <a:pt x="0" y="119"/>
                    <a:pt x="0" y="266"/>
                  </a:cubicBezTo>
                  <a:lnTo>
                    <a:pt x="0" y="1333"/>
                  </a:lnTo>
                  <a:cubicBezTo>
                    <a:pt x="0" y="1480"/>
                    <a:pt x="119" y="1599"/>
                    <a:pt x="266" y="1599"/>
                  </a:cubicBezTo>
                  <a:cubicBezTo>
                    <a:pt x="413" y="1599"/>
                    <a:pt x="532" y="1480"/>
                    <a:pt x="532" y="1333"/>
                  </a:cubicBezTo>
                  <a:lnTo>
                    <a:pt x="532" y="266"/>
                  </a:lnTo>
                  <a:cubicBezTo>
                    <a:pt x="532" y="119"/>
                    <a:pt x="413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8" name="Google Shape;2068;p59"/>
            <p:cNvSpPr/>
            <p:nvPr/>
          </p:nvSpPr>
          <p:spPr>
            <a:xfrm>
              <a:off x="2063119" y="4402324"/>
              <a:ext cx="17678" cy="53035"/>
            </a:xfrm>
            <a:custGeom>
              <a:rect b="b" l="l" r="r" t="t"/>
              <a:pathLst>
                <a:path extrusionOk="0" h="1599" w="533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lnTo>
                    <a:pt x="1" y="1333"/>
                  </a:lnTo>
                  <a:cubicBezTo>
                    <a:pt x="1" y="1480"/>
                    <a:pt x="120" y="1599"/>
                    <a:pt x="267" y="1599"/>
                  </a:cubicBezTo>
                  <a:cubicBezTo>
                    <a:pt x="413" y="1599"/>
                    <a:pt x="533" y="1480"/>
                    <a:pt x="533" y="1333"/>
                  </a:cubicBezTo>
                  <a:lnTo>
                    <a:pt x="533" y="266"/>
                  </a:lnTo>
                  <a:cubicBezTo>
                    <a:pt x="533" y="119"/>
                    <a:pt x="413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9" name="Google Shape;2069;p59"/>
            <p:cNvSpPr/>
            <p:nvPr/>
          </p:nvSpPr>
          <p:spPr>
            <a:xfrm>
              <a:off x="1923053" y="4001992"/>
              <a:ext cx="599403" cy="601990"/>
            </a:xfrm>
            <a:custGeom>
              <a:rect b="b" l="l" r="r" t="t"/>
              <a:pathLst>
                <a:path extrusionOk="0" h="18150" w="18072">
                  <a:moveTo>
                    <a:pt x="8465" y="3290"/>
                  </a:moveTo>
                  <a:lnTo>
                    <a:pt x="8465" y="3602"/>
                  </a:lnTo>
                  <a:lnTo>
                    <a:pt x="6018" y="3602"/>
                  </a:lnTo>
                  <a:lnTo>
                    <a:pt x="6018" y="3290"/>
                  </a:lnTo>
                  <a:close/>
                  <a:moveTo>
                    <a:pt x="13649" y="533"/>
                  </a:moveTo>
                  <a:cubicBezTo>
                    <a:pt x="13696" y="533"/>
                    <a:pt x="13738" y="573"/>
                    <a:pt x="13738" y="621"/>
                  </a:cubicBezTo>
                  <a:lnTo>
                    <a:pt x="13738" y="3513"/>
                  </a:lnTo>
                  <a:cubicBezTo>
                    <a:pt x="13738" y="3561"/>
                    <a:pt x="13696" y="3602"/>
                    <a:pt x="13649" y="3602"/>
                  </a:cubicBezTo>
                  <a:lnTo>
                    <a:pt x="8997" y="3602"/>
                  </a:lnTo>
                  <a:lnTo>
                    <a:pt x="8997" y="3202"/>
                  </a:lnTo>
                  <a:cubicBezTo>
                    <a:pt x="8997" y="2958"/>
                    <a:pt x="8798" y="2760"/>
                    <a:pt x="8554" y="2760"/>
                  </a:cubicBezTo>
                  <a:lnTo>
                    <a:pt x="5930" y="2760"/>
                  </a:lnTo>
                  <a:cubicBezTo>
                    <a:pt x="5686" y="2760"/>
                    <a:pt x="5487" y="2958"/>
                    <a:pt x="5487" y="3202"/>
                  </a:cubicBezTo>
                  <a:lnTo>
                    <a:pt x="5487" y="3602"/>
                  </a:lnTo>
                  <a:lnTo>
                    <a:pt x="621" y="3602"/>
                  </a:lnTo>
                  <a:cubicBezTo>
                    <a:pt x="573" y="3602"/>
                    <a:pt x="533" y="3561"/>
                    <a:pt x="533" y="3513"/>
                  </a:cubicBezTo>
                  <a:lnTo>
                    <a:pt x="533" y="621"/>
                  </a:lnTo>
                  <a:cubicBezTo>
                    <a:pt x="533" y="573"/>
                    <a:pt x="573" y="533"/>
                    <a:pt x="621" y="533"/>
                  </a:cubicBezTo>
                  <a:close/>
                  <a:moveTo>
                    <a:pt x="8465" y="6891"/>
                  </a:moveTo>
                  <a:lnTo>
                    <a:pt x="8465" y="7202"/>
                  </a:lnTo>
                  <a:lnTo>
                    <a:pt x="6018" y="7202"/>
                  </a:lnTo>
                  <a:lnTo>
                    <a:pt x="6018" y="6891"/>
                  </a:lnTo>
                  <a:close/>
                  <a:moveTo>
                    <a:pt x="13649" y="4133"/>
                  </a:moveTo>
                  <a:cubicBezTo>
                    <a:pt x="13696" y="4133"/>
                    <a:pt x="13738" y="4173"/>
                    <a:pt x="13738" y="4222"/>
                  </a:cubicBezTo>
                  <a:lnTo>
                    <a:pt x="13738" y="7114"/>
                  </a:lnTo>
                  <a:cubicBezTo>
                    <a:pt x="13738" y="7161"/>
                    <a:pt x="13696" y="7202"/>
                    <a:pt x="13649" y="7202"/>
                  </a:cubicBezTo>
                  <a:lnTo>
                    <a:pt x="8997" y="7202"/>
                  </a:lnTo>
                  <a:lnTo>
                    <a:pt x="8997" y="6803"/>
                  </a:lnTo>
                  <a:cubicBezTo>
                    <a:pt x="8997" y="6559"/>
                    <a:pt x="8798" y="6359"/>
                    <a:pt x="8554" y="6359"/>
                  </a:cubicBezTo>
                  <a:lnTo>
                    <a:pt x="5930" y="6359"/>
                  </a:lnTo>
                  <a:cubicBezTo>
                    <a:pt x="5686" y="6359"/>
                    <a:pt x="5487" y="6559"/>
                    <a:pt x="5487" y="6803"/>
                  </a:cubicBezTo>
                  <a:lnTo>
                    <a:pt x="5487" y="7202"/>
                  </a:lnTo>
                  <a:lnTo>
                    <a:pt x="621" y="7202"/>
                  </a:lnTo>
                  <a:cubicBezTo>
                    <a:pt x="573" y="7202"/>
                    <a:pt x="533" y="7161"/>
                    <a:pt x="533" y="7114"/>
                  </a:cubicBezTo>
                  <a:lnTo>
                    <a:pt x="533" y="4222"/>
                  </a:lnTo>
                  <a:cubicBezTo>
                    <a:pt x="533" y="4173"/>
                    <a:pt x="573" y="4133"/>
                    <a:pt x="621" y="4133"/>
                  </a:cubicBezTo>
                  <a:close/>
                  <a:moveTo>
                    <a:pt x="8465" y="10493"/>
                  </a:moveTo>
                  <a:lnTo>
                    <a:pt x="8465" y="10803"/>
                  </a:lnTo>
                  <a:lnTo>
                    <a:pt x="6018" y="10803"/>
                  </a:lnTo>
                  <a:lnTo>
                    <a:pt x="6018" y="10493"/>
                  </a:lnTo>
                  <a:close/>
                  <a:moveTo>
                    <a:pt x="13649" y="7734"/>
                  </a:moveTo>
                  <a:cubicBezTo>
                    <a:pt x="13696" y="7734"/>
                    <a:pt x="13738" y="7774"/>
                    <a:pt x="13738" y="7823"/>
                  </a:cubicBezTo>
                  <a:lnTo>
                    <a:pt x="13738" y="8667"/>
                  </a:lnTo>
                  <a:lnTo>
                    <a:pt x="11682" y="8667"/>
                  </a:lnTo>
                  <a:cubicBezTo>
                    <a:pt x="11278" y="8667"/>
                    <a:pt x="10950" y="8995"/>
                    <a:pt x="10950" y="9399"/>
                  </a:cubicBezTo>
                  <a:lnTo>
                    <a:pt x="10950" y="10803"/>
                  </a:lnTo>
                  <a:lnTo>
                    <a:pt x="8997" y="10803"/>
                  </a:lnTo>
                  <a:lnTo>
                    <a:pt x="8997" y="10404"/>
                  </a:lnTo>
                  <a:cubicBezTo>
                    <a:pt x="8997" y="10159"/>
                    <a:pt x="8798" y="9961"/>
                    <a:pt x="8554" y="9961"/>
                  </a:cubicBezTo>
                  <a:lnTo>
                    <a:pt x="5930" y="9961"/>
                  </a:lnTo>
                  <a:cubicBezTo>
                    <a:pt x="5686" y="9961"/>
                    <a:pt x="5488" y="10159"/>
                    <a:pt x="5488" y="10404"/>
                  </a:cubicBezTo>
                  <a:lnTo>
                    <a:pt x="5488" y="10803"/>
                  </a:lnTo>
                  <a:lnTo>
                    <a:pt x="621" y="10803"/>
                  </a:lnTo>
                  <a:cubicBezTo>
                    <a:pt x="573" y="10803"/>
                    <a:pt x="533" y="10762"/>
                    <a:pt x="533" y="10715"/>
                  </a:cubicBezTo>
                  <a:lnTo>
                    <a:pt x="533" y="7823"/>
                  </a:lnTo>
                  <a:cubicBezTo>
                    <a:pt x="533" y="7774"/>
                    <a:pt x="574" y="7734"/>
                    <a:pt x="621" y="7734"/>
                  </a:cubicBezTo>
                  <a:close/>
                  <a:moveTo>
                    <a:pt x="8465" y="14094"/>
                  </a:moveTo>
                  <a:lnTo>
                    <a:pt x="8465" y="14404"/>
                  </a:lnTo>
                  <a:lnTo>
                    <a:pt x="6018" y="14404"/>
                  </a:lnTo>
                  <a:lnTo>
                    <a:pt x="6018" y="14094"/>
                  </a:lnTo>
                  <a:close/>
                  <a:moveTo>
                    <a:pt x="621" y="1"/>
                  </a:moveTo>
                  <a:cubicBezTo>
                    <a:pt x="279" y="1"/>
                    <a:pt x="1" y="279"/>
                    <a:pt x="1" y="621"/>
                  </a:cubicBezTo>
                  <a:lnTo>
                    <a:pt x="1" y="3512"/>
                  </a:lnTo>
                  <a:cubicBezTo>
                    <a:pt x="1" y="3645"/>
                    <a:pt x="43" y="3767"/>
                    <a:pt x="113" y="3868"/>
                  </a:cubicBezTo>
                  <a:cubicBezTo>
                    <a:pt x="43" y="3968"/>
                    <a:pt x="1" y="4089"/>
                    <a:pt x="1" y="4222"/>
                  </a:cubicBezTo>
                  <a:lnTo>
                    <a:pt x="1" y="7114"/>
                  </a:lnTo>
                  <a:cubicBezTo>
                    <a:pt x="1" y="7246"/>
                    <a:pt x="43" y="7368"/>
                    <a:pt x="113" y="7468"/>
                  </a:cubicBezTo>
                  <a:cubicBezTo>
                    <a:pt x="43" y="7569"/>
                    <a:pt x="1" y="7691"/>
                    <a:pt x="1" y="7823"/>
                  </a:cubicBezTo>
                  <a:lnTo>
                    <a:pt x="1" y="10715"/>
                  </a:lnTo>
                  <a:cubicBezTo>
                    <a:pt x="1" y="10846"/>
                    <a:pt x="43" y="10968"/>
                    <a:pt x="113" y="11069"/>
                  </a:cubicBezTo>
                  <a:cubicBezTo>
                    <a:pt x="43" y="11170"/>
                    <a:pt x="1" y="11292"/>
                    <a:pt x="1" y="11423"/>
                  </a:cubicBezTo>
                  <a:lnTo>
                    <a:pt x="1" y="14316"/>
                  </a:lnTo>
                  <a:cubicBezTo>
                    <a:pt x="1" y="14658"/>
                    <a:pt x="279" y="14936"/>
                    <a:pt x="621" y="14936"/>
                  </a:cubicBezTo>
                  <a:lnTo>
                    <a:pt x="2514" y="14936"/>
                  </a:lnTo>
                  <a:cubicBezTo>
                    <a:pt x="2661" y="14936"/>
                    <a:pt x="2780" y="14817"/>
                    <a:pt x="2780" y="14670"/>
                  </a:cubicBezTo>
                  <a:cubicBezTo>
                    <a:pt x="2780" y="14523"/>
                    <a:pt x="2661" y="14404"/>
                    <a:pt x="2514" y="14404"/>
                  </a:cubicBezTo>
                  <a:lnTo>
                    <a:pt x="621" y="14404"/>
                  </a:lnTo>
                  <a:cubicBezTo>
                    <a:pt x="573" y="14404"/>
                    <a:pt x="533" y="14364"/>
                    <a:pt x="533" y="14316"/>
                  </a:cubicBezTo>
                  <a:lnTo>
                    <a:pt x="533" y="11423"/>
                  </a:lnTo>
                  <a:cubicBezTo>
                    <a:pt x="533" y="11375"/>
                    <a:pt x="574" y="11335"/>
                    <a:pt x="621" y="11335"/>
                  </a:cubicBezTo>
                  <a:lnTo>
                    <a:pt x="10950" y="11335"/>
                  </a:lnTo>
                  <a:lnTo>
                    <a:pt x="10950" y="14404"/>
                  </a:lnTo>
                  <a:lnTo>
                    <a:pt x="8997" y="14404"/>
                  </a:lnTo>
                  <a:lnTo>
                    <a:pt x="8997" y="14005"/>
                  </a:lnTo>
                  <a:cubicBezTo>
                    <a:pt x="8997" y="13760"/>
                    <a:pt x="8798" y="13562"/>
                    <a:pt x="8554" y="13562"/>
                  </a:cubicBezTo>
                  <a:lnTo>
                    <a:pt x="5930" y="13562"/>
                  </a:lnTo>
                  <a:cubicBezTo>
                    <a:pt x="5686" y="13562"/>
                    <a:pt x="5487" y="13760"/>
                    <a:pt x="5487" y="14005"/>
                  </a:cubicBezTo>
                  <a:lnTo>
                    <a:pt x="5487" y="14404"/>
                  </a:lnTo>
                  <a:lnTo>
                    <a:pt x="4321" y="14404"/>
                  </a:lnTo>
                  <a:cubicBezTo>
                    <a:pt x="4174" y="14404"/>
                    <a:pt x="4055" y="14523"/>
                    <a:pt x="4055" y="14670"/>
                  </a:cubicBezTo>
                  <a:cubicBezTo>
                    <a:pt x="4055" y="14817"/>
                    <a:pt x="4174" y="14936"/>
                    <a:pt x="4321" y="14936"/>
                  </a:cubicBezTo>
                  <a:lnTo>
                    <a:pt x="10977" y="14936"/>
                  </a:lnTo>
                  <a:cubicBezTo>
                    <a:pt x="11012" y="15065"/>
                    <a:pt x="11080" y="15183"/>
                    <a:pt x="11179" y="15277"/>
                  </a:cubicBezTo>
                  <a:lnTo>
                    <a:pt x="14008" y="17950"/>
                  </a:lnTo>
                  <a:cubicBezTo>
                    <a:pt x="14144" y="18079"/>
                    <a:pt x="14323" y="18150"/>
                    <a:pt x="14511" y="18150"/>
                  </a:cubicBezTo>
                  <a:cubicBezTo>
                    <a:pt x="14699" y="18150"/>
                    <a:pt x="14877" y="18079"/>
                    <a:pt x="15014" y="17950"/>
                  </a:cubicBezTo>
                  <a:lnTo>
                    <a:pt x="15918" y="17095"/>
                  </a:lnTo>
                  <a:cubicBezTo>
                    <a:pt x="16025" y="16994"/>
                    <a:pt x="16030" y="16826"/>
                    <a:pt x="15929" y="16719"/>
                  </a:cubicBezTo>
                  <a:cubicBezTo>
                    <a:pt x="15876" y="16664"/>
                    <a:pt x="15806" y="16636"/>
                    <a:pt x="15735" y="16636"/>
                  </a:cubicBezTo>
                  <a:cubicBezTo>
                    <a:pt x="15670" y="16636"/>
                    <a:pt x="15604" y="16660"/>
                    <a:pt x="15553" y="16708"/>
                  </a:cubicBezTo>
                  <a:lnTo>
                    <a:pt x="14648" y="17563"/>
                  </a:lnTo>
                  <a:cubicBezTo>
                    <a:pt x="14611" y="17598"/>
                    <a:pt x="14562" y="17618"/>
                    <a:pt x="14511" y="17618"/>
                  </a:cubicBezTo>
                  <a:cubicBezTo>
                    <a:pt x="14459" y="17618"/>
                    <a:pt x="14410" y="17598"/>
                    <a:pt x="14373" y="17563"/>
                  </a:cubicBezTo>
                  <a:lnTo>
                    <a:pt x="11544" y="14891"/>
                  </a:lnTo>
                  <a:cubicBezTo>
                    <a:pt x="11504" y="14853"/>
                    <a:pt x="11482" y="14799"/>
                    <a:pt x="11482" y="14745"/>
                  </a:cubicBezTo>
                  <a:lnTo>
                    <a:pt x="11482" y="9399"/>
                  </a:lnTo>
                  <a:cubicBezTo>
                    <a:pt x="11482" y="9288"/>
                    <a:pt x="11571" y="9197"/>
                    <a:pt x="11682" y="9197"/>
                  </a:cubicBezTo>
                  <a:lnTo>
                    <a:pt x="17339" y="9197"/>
                  </a:lnTo>
                  <a:cubicBezTo>
                    <a:pt x="17450" y="9197"/>
                    <a:pt x="17540" y="9288"/>
                    <a:pt x="17540" y="9399"/>
                  </a:cubicBezTo>
                  <a:lnTo>
                    <a:pt x="17540" y="14745"/>
                  </a:lnTo>
                  <a:cubicBezTo>
                    <a:pt x="17540" y="14799"/>
                    <a:pt x="17517" y="14853"/>
                    <a:pt x="17477" y="14891"/>
                  </a:cubicBezTo>
                  <a:lnTo>
                    <a:pt x="16865" y="15469"/>
                  </a:lnTo>
                  <a:cubicBezTo>
                    <a:pt x="16758" y="15569"/>
                    <a:pt x="16753" y="15738"/>
                    <a:pt x="16854" y="15844"/>
                  </a:cubicBezTo>
                  <a:cubicBezTo>
                    <a:pt x="16907" y="15900"/>
                    <a:pt x="16977" y="15928"/>
                    <a:pt x="17048" y="15928"/>
                  </a:cubicBezTo>
                  <a:cubicBezTo>
                    <a:pt x="17113" y="15928"/>
                    <a:pt x="17178" y="15904"/>
                    <a:pt x="17229" y="15856"/>
                  </a:cubicBezTo>
                  <a:lnTo>
                    <a:pt x="17842" y="15277"/>
                  </a:lnTo>
                  <a:cubicBezTo>
                    <a:pt x="17988" y="15139"/>
                    <a:pt x="18071" y="14945"/>
                    <a:pt x="18071" y="14745"/>
                  </a:cubicBezTo>
                  <a:lnTo>
                    <a:pt x="18071" y="9399"/>
                  </a:lnTo>
                  <a:cubicBezTo>
                    <a:pt x="18071" y="8995"/>
                    <a:pt x="17743" y="8667"/>
                    <a:pt x="17339" y="8667"/>
                  </a:cubicBezTo>
                  <a:lnTo>
                    <a:pt x="14269" y="8667"/>
                  </a:lnTo>
                  <a:lnTo>
                    <a:pt x="14269" y="7823"/>
                  </a:lnTo>
                  <a:cubicBezTo>
                    <a:pt x="14269" y="7691"/>
                    <a:pt x="14227" y="7569"/>
                    <a:pt x="14157" y="7468"/>
                  </a:cubicBezTo>
                  <a:cubicBezTo>
                    <a:pt x="14227" y="7368"/>
                    <a:pt x="14269" y="7246"/>
                    <a:pt x="14269" y="7114"/>
                  </a:cubicBezTo>
                  <a:lnTo>
                    <a:pt x="14269" y="4222"/>
                  </a:lnTo>
                  <a:cubicBezTo>
                    <a:pt x="14269" y="4089"/>
                    <a:pt x="14227" y="3968"/>
                    <a:pt x="14157" y="3868"/>
                  </a:cubicBezTo>
                  <a:cubicBezTo>
                    <a:pt x="14227" y="3767"/>
                    <a:pt x="14269" y="3645"/>
                    <a:pt x="14269" y="3512"/>
                  </a:cubicBezTo>
                  <a:lnTo>
                    <a:pt x="14269" y="621"/>
                  </a:lnTo>
                  <a:cubicBezTo>
                    <a:pt x="14269" y="279"/>
                    <a:pt x="13991" y="1"/>
                    <a:pt x="136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0" name="Google Shape;2070;p59"/>
            <p:cNvSpPr/>
            <p:nvPr/>
          </p:nvSpPr>
          <p:spPr>
            <a:xfrm>
              <a:off x="2317182" y="4320334"/>
              <a:ext cx="174362" cy="246899"/>
            </a:xfrm>
            <a:custGeom>
              <a:rect b="b" l="l" r="r" t="t"/>
              <a:pathLst>
                <a:path extrusionOk="0" h="7444" w="5257">
                  <a:moveTo>
                    <a:pt x="4724" y="533"/>
                  </a:moveTo>
                  <a:lnTo>
                    <a:pt x="4724" y="4832"/>
                  </a:lnTo>
                  <a:lnTo>
                    <a:pt x="2894" y="6562"/>
                  </a:lnTo>
                  <a:lnTo>
                    <a:pt x="2894" y="3448"/>
                  </a:lnTo>
                  <a:cubicBezTo>
                    <a:pt x="2894" y="3301"/>
                    <a:pt x="2774" y="3182"/>
                    <a:pt x="2628" y="3182"/>
                  </a:cubicBezTo>
                  <a:cubicBezTo>
                    <a:pt x="2481" y="3182"/>
                    <a:pt x="2362" y="3301"/>
                    <a:pt x="2362" y="3448"/>
                  </a:cubicBezTo>
                  <a:lnTo>
                    <a:pt x="2362" y="6562"/>
                  </a:lnTo>
                  <a:lnTo>
                    <a:pt x="531" y="4832"/>
                  </a:lnTo>
                  <a:lnTo>
                    <a:pt x="531" y="533"/>
                  </a:lnTo>
                  <a:lnTo>
                    <a:pt x="2362" y="533"/>
                  </a:lnTo>
                  <a:lnTo>
                    <a:pt x="2362" y="1675"/>
                  </a:lnTo>
                  <a:cubicBezTo>
                    <a:pt x="2362" y="1822"/>
                    <a:pt x="2481" y="1941"/>
                    <a:pt x="2628" y="1941"/>
                  </a:cubicBezTo>
                  <a:cubicBezTo>
                    <a:pt x="2774" y="1941"/>
                    <a:pt x="2894" y="1822"/>
                    <a:pt x="2894" y="1675"/>
                  </a:cubicBezTo>
                  <a:lnTo>
                    <a:pt x="2894" y="533"/>
                  </a:lnTo>
                  <a:close/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lnTo>
                    <a:pt x="0" y="4946"/>
                  </a:lnTo>
                  <a:cubicBezTo>
                    <a:pt x="0" y="5018"/>
                    <a:pt x="30" y="5088"/>
                    <a:pt x="83" y="5139"/>
                  </a:cubicBezTo>
                  <a:lnTo>
                    <a:pt x="2445" y="7371"/>
                  </a:lnTo>
                  <a:cubicBezTo>
                    <a:pt x="2496" y="7420"/>
                    <a:pt x="2562" y="7444"/>
                    <a:pt x="2628" y="7444"/>
                  </a:cubicBezTo>
                  <a:cubicBezTo>
                    <a:pt x="2693" y="7444"/>
                    <a:pt x="2759" y="7420"/>
                    <a:pt x="2810" y="7371"/>
                  </a:cubicBezTo>
                  <a:lnTo>
                    <a:pt x="5173" y="5139"/>
                  </a:lnTo>
                  <a:cubicBezTo>
                    <a:pt x="5226" y="5088"/>
                    <a:pt x="5256" y="5018"/>
                    <a:pt x="5256" y="4946"/>
                  </a:cubicBezTo>
                  <a:lnTo>
                    <a:pt x="5256" y="267"/>
                  </a:lnTo>
                  <a:cubicBezTo>
                    <a:pt x="5256" y="120"/>
                    <a:pt x="5137" y="1"/>
                    <a:pt x="49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4" name="Shape 2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5" name="Google Shape;2075;p60"/>
          <p:cNvSpPr txBox="1"/>
          <p:nvPr>
            <p:ph type="title"/>
          </p:nvPr>
        </p:nvSpPr>
        <p:spPr>
          <a:xfrm>
            <a:off x="719988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Remote Code Execution via execSync() </a:t>
            </a:r>
            <a:endParaRPr sz="2000"/>
          </a:p>
        </p:txBody>
      </p:sp>
      <p:pic>
        <p:nvPicPr>
          <p:cNvPr id="2076" name="Google Shape;2076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7313" y="1707475"/>
            <a:ext cx="8349376" cy="172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7" name="Google Shape;2077;p60"/>
          <p:cNvPicPr preferRelativeResize="0"/>
          <p:nvPr/>
        </p:nvPicPr>
        <p:blipFill rotWithShape="1">
          <a:blip r:embed="rId4">
            <a:alphaModFix/>
          </a:blip>
          <a:srcRect b="8336" l="18647" r="8852" t="7960"/>
          <a:stretch/>
        </p:blipFill>
        <p:spPr>
          <a:xfrm rot="-1406552">
            <a:off x="256993" y="4093096"/>
            <a:ext cx="1025168" cy="665781"/>
          </a:xfrm>
          <a:prstGeom prst="rect">
            <a:avLst/>
          </a:prstGeom>
          <a:noFill/>
          <a:ln>
            <a:noFill/>
          </a:ln>
        </p:spPr>
      </p:pic>
      <p:sp>
        <p:nvSpPr>
          <p:cNvPr id="2078" name="Google Shape;2078;p60"/>
          <p:cNvSpPr/>
          <p:nvPr/>
        </p:nvSpPr>
        <p:spPr>
          <a:xfrm rot="5400000">
            <a:off x="55122" y="246630"/>
            <a:ext cx="956100" cy="828600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733C9B">
              <a:alpha val="33020"/>
            </a:srgbClr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79" name="Google Shape;2079;p60"/>
          <p:cNvGrpSpPr/>
          <p:nvPr/>
        </p:nvGrpSpPr>
        <p:grpSpPr>
          <a:xfrm>
            <a:off x="296432" y="441508"/>
            <a:ext cx="534368" cy="536674"/>
            <a:chOff x="1923053" y="4001992"/>
            <a:chExt cx="599403" cy="601990"/>
          </a:xfrm>
        </p:grpSpPr>
        <p:sp>
          <p:nvSpPr>
            <p:cNvPr id="2080" name="Google Shape;2080;p60"/>
            <p:cNvSpPr/>
            <p:nvPr/>
          </p:nvSpPr>
          <p:spPr>
            <a:xfrm>
              <a:off x="2249886" y="4061694"/>
              <a:ext cx="17678" cy="17678"/>
            </a:xfrm>
            <a:custGeom>
              <a:rect b="b" l="l" r="r" t="t"/>
              <a:pathLst>
                <a:path extrusionOk="0" h="533" w="533">
                  <a:moveTo>
                    <a:pt x="265" y="1"/>
                  </a:moveTo>
                  <a:cubicBezTo>
                    <a:pt x="196" y="1"/>
                    <a:pt x="128" y="29"/>
                    <a:pt x="78" y="79"/>
                  </a:cubicBezTo>
                  <a:cubicBezTo>
                    <a:pt x="28" y="128"/>
                    <a:pt x="0" y="197"/>
                    <a:pt x="0" y="267"/>
                  </a:cubicBezTo>
                  <a:cubicBezTo>
                    <a:pt x="0" y="337"/>
                    <a:pt x="28" y="405"/>
                    <a:pt x="78" y="455"/>
                  </a:cubicBezTo>
                  <a:cubicBezTo>
                    <a:pt x="128" y="505"/>
                    <a:pt x="196" y="533"/>
                    <a:pt x="265" y="533"/>
                  </a:cubicBezTo>
                  <a:cubicBezTo>
                    <a:pt x="336" y="533"/>
                    <a:pt x="405" y="505"/>
                    <a:pt x="454" y="455"/>
                  </a:cubicBezTo>
                  <a:cubicBezTo>
                    <a:pt x="503" y="405"/>
                    <a:pt x="532" y="336"/>
                    <a:pt x="532" y="267"/>
                  </a:cubicBezTo>
                  <a:cubicBezTo>
                    <a:pt x="532" y="197"/>
                    <a:pt x="503" y="129"/>
                    <a:pt x="454" y="79"/>
                  </a:cubicBezTo>
                  <a:cubicBezTo>
                    <a:pt x="405" y="29"/>
                    <a:pt x="336" y="1"/>
                    <a:pt x="2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1" name="Google Shape;2081;p60"/>
            <p:cNvSpPr/>
            <p:nvPr/>
          </p:nvSpPr>
          <p:spPr>
            <a:xfrm>
              <a:off x="2290682" y="4061694"/>
              <a:ext cx="17678" cy="17678"/>
            </a:xfrm>
            <a:custGeom>
              <a:rect b="b" l="l" r="r" t="t"/>
              <a:pathLst>
                <a:path extrusionOk="0" h="533" w="533">
                  <a:moveTo>
                    <a:pt x="266" y="1"/>
                  </a:moveTo>
                  <a:cubicBezTo>
                    <a:pt x="197" y="1"/>
                    <a:pt x="128" y="29"/>
                    <a:pt x="78" y="79"/>
                  </a:cubicBezTo>
                  <a:cubicBezTo>
                    <a:pt x="28" y="128"/>
                    <a:pt x="0" y="197"/>
                    <a:pt x="0" y="267"/>
                  </a:cubicBezTo>
                  <a:cubicBezTo>
                    <a:pt x="0" y="337"/>
                    <a:pt x="28" y="405"/>
                    <a:pt x="78" y="456"/>
                  </a:cubicBezTo>
                  <a:cubicBezTo>
                    <a:pt x="128" y="505"/>
                    <a:pt x="197" y="533"/>
                    <a:pt x="266" y="533"/>
                  </a:cubicBezTo>
                  <a:cubicBezTo>
                    <a:pt x="336" y="533"/>
                    <a:pt x="405" y="505"/>
                    <a:pt x="454" y="456"/>
                  </a:cubicBezTo>
                  <a:cubicBezTo>
                    <a:pt x="504" y="405"/>
                    <a:pt x="532" y="337"/>
                    <a:pt x="532" y="267"/>
                  </a:cubicBezTo>
                  <a:cubicBezTo>
                    <a:pt x="532" y="197"/>
                    <a:pt x="504" y="128"/>
                    <a:pt x="454" y="79"/>
                  </a:cubicBezTo>
                  <a:cubicBezTo>
                    <a:pt x="405" y="29"/>
                    <a:pt x="336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2" name="Google Shape;2082;p60"/>
            <p:cNvSpPr/>
            <p:nvPr/>
          </p:nvSpPr>
          <p:spPr>
            <a:xfrm>
              <a:off x="2331478" y="4061694"/>
              <a:ext cx="17678" cy="17678"/>
            </a:xfrm>
            <a:custGeom>
              <a:rect b="b" l="l" r="r" t="t"/>
              <a:pathLst>
                <a:path extrusionOk="0" h="533" w="533">
                  <a:moveTo>
                    <a:pt x="266" y="1"/>
                  </a:moveTo>
                  <a:cubicBezTo>
                    <a:pt x="197" y="1"/>
                    <a:pt x="128" y="29"/>
                    <a:pt x="78" y="79"/>
                  </a:cubicBezTo>
                  <a:cubicBezTo>
                    <a:pt x="29" y="128"/>
                    <a:pt x="0" y="197"/>
                    <a:pt x="0" y="267"/>
                  </a:cubicBezTo>
                  <a:cubicBezTo>
                    <a:pt x="0" y="337"/>
                    <a:pt x="29" y="405"/>
                    <a:pt x="78" y="455"/>
                  </a:cubicBezTo>
                  <a:cubicBezTo>
                    <a:pt x="128" y="505"/>
                    <a:pt x="197" y="533"/>
                    <a:pt x="266" y="533"/>
                  </a:cubicBezTo>
                  <a:cubicBezTo>
                    <a:pt x="336" y="533"/>
                    <a:pt x="405" y="505"/>
                    <a:pt x="454" y="455"/>
                  </a:cubicBezTo>
                  <a:cubicBezTo>
                    <a:pt x="505" y="405"/>
                    <a:pt x="532" y="337"/>
                    <a:pt x="532" y="267"/>
                  </a:cubicBezTo>
                  <a:cubicBezTo>
                    <a:pt x="532" y="197"/>
                    <a:pt x="505" y="128"/>
                    <a:pt x="454" y="79"/>
                  </a:cubicBezTo>
                  <a:cubicBezTo>
                    <a:pt x="405" y="29"/>
                    <a:pt x="336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3" name="Google Shape;2083;p60"/>
            <p:cNvSpPr/>
            <p:nvPr/>
          </p:nvSpPr>
          <p:spPr>
            <a:xfrm>
              <a:off x="1965839" y="4044015"/>
              <a:ext cx="17645" cy="53068"/>
            </a:xfrm>
            <a:custGeom>
              <a:rect b="b" l="l" r="r" t="t"/>
              <a:pathLst>
                <a:path extrusionOk="0" h="1600" w="532">
                  <a:moveTo>
                    <a:pt x="265" y="1"/>
                  </a:moveTo>
                  <a:cubicBezTo>
                    <a:pt x="118" y="1"/>
                    <a:pt x="0" y="120"/>
                    <a:pt x="0" y="267"/>
                  </a:cubicBezTo>
                  <a:lnTo>
                    <a:pt x="0" y="1334"/>
                  </a:lnTo>
                  <a:cubicBezTo>
                    <a:pt x="0" y="1480"/>
                    <a:pt x="119" y="1599"/>
                    <a:pt x="265" y="1599"/>
                  </a:cubicBezTo>
                  <a:cubicBezTo>
                    <a:pt x="413" y="1599"/>
                    <a:pt x="531" y="1480"/>
                    <a:pt x="531" y="1334"/>
                  </a:cubicBezTo>
                  <a:lnTo>
                    <a:pt x="531" y="267"/>
                  </a:lnTo>
                  <a:cubicBezTo>
                    <a:pt x="531" y="120"/>
                    <a:pt x="413" y="1"/>
                    <a:pt x="2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4" name="Google Shape;2084;p60"/>
            <p:cNvSpPr/>
            <p:nvPr/>
          </p:nvSpPr>
          <p:spPr>
            <a:xfrm>
              <a:off x="1998244" y="4044015"/>
              <a:ext cx="17678" cy="53068"/>
            </a:xfrm>
            <a:custGeom>
              <a:rect b="b" l="l" r="r" t="t"/>
              <a:pathLst>
                <a:path extrusionOk="0" h="1600" w="533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lnTo>
                    <a:pt x="1" y="1334"/>
                  </a:lnTo>
                  <a:cubicBezTo>
                    <a:pt x="1" y="1480"/>
                    <a:pt x="120" y="1599"/>
                    <a:pt x="267" y="1599"/>
                  </a:cubicBezTo>
                  <a:cubicBezTo>
                    <a:pt x="414" y="1599"/>
                    <a:pt x="533" y="1480"/>
                    <a:pt x="533" y="1334"/>
                  </a:cubicBezTo>
                  <a:lnTo>
                    <a:pt x="533" y="267"/>
                  </a:lnTo>
                  <a:cubicBezTo>
                    <a:pt x="533" y="120"/>
                    <a:pt x="414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5" name="Google Shape;2085;p60"/>
            <p:cNvSpPr/>
            <p:nvPr/>
          </p:nvSpPr>
          <p:spPr>
            <a:xfrm>
              <a:off x="2030715" y="4044015"/>
              <a:ext cx="17678" cy="53068"/>
            </a:xfrm>
            <a:custGeom>
              <a:rect b="b" l="l" r="r" t="t"/>
              <a:pathLst>
                <a:path extrusionOk="0" h="1600" w="533"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lnTo>
                    <a:pt x="0" y="1334"/>
                  </a:lnTo>
                  <a:cubicBezTo>
                    <a:pt x="0" y="1480"/>
                    <a:pt x="119" y="1599"/>
                    <a:pt x="266" y="1599"/>
                  </a:cubicBezTo>
                  <a:cubicBezTo>
                    <a:pt x="413" y="1599"/>
                    <a:pt x="532" y="1480"/>
                    <a:pt x="532" y="1334"/>
                  </a:cubicBezTo>
                  <a:lnTo>
                    <a:pt x="532" y="267"/>
                  </a:lnTo>
                  <a:cubicBezTo>
                    <a:pt x="532" y="120"/>
                    <a:pt x="413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6" name="Google Shape;2086;p60"/>
            <p:cNvSpPr/>
            <p:nvPr/>
          </p:nvSpPr>
          <p:spPr>
            <a:xfrm>
              <a:off x="2063119" y="4044015"/>
              <a:ext cx="17678" cy="53068"/>
            </a:xfrm>
            <a:custGeom>
              <a:rect b="b" l="l" r="r" t="t"/>
              <a:pathLst>
                <a:path extrusionOk="0" h="1600" w="533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lnTo>
                    <a:pt x="1" y="1334"/>
                  </a:lnTo>
                  <a:cubicBezTo>
                    <a:pt x="1" y="1480"/>
                    <a:pt x="120" y="1599"/>
                    <a:pt x="267" y="1599"/>
                  </a:cubicBezTo>
                  <a:cubicBezTo>
                    <a:pt x="413" y="1599"/>
                    <a:pt x="533" y="1480"/>
                    <a:pt x="533" y="1334"/>
                  </a:cubicBezTo>
                  <a:lnTo>
                    <a:pt x="533" y="267"/>
                  </a:lnTo>
                  <a:cubicBezTo>
                    <a:pt x="533" y="120"/>
                    <a:pt x="413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7" name="Google Shape;2087;p60"/>
            <p:cNvSpPr/>
            <p:nvPr/>
          </p:nvSpPr>
          <p:spPr>
            <a:xfrm>
              <a:off x="2249886" y="4181130"/>
              <a:ext cx="17678" cy="17678"/>
            </a:xfrm>
            <a:custGeom>
              <a:rect b="b" l="l" r="r" t="t"/>
              <a:pathLst>
                <a:path extrusionOk="0" h="533" w="533">
                  <a:moveTo>
                    <a:pt x="265" y="0"/>
                  </a:moveTo>
                  <a:cubicBezTo>
                    <a:pt x="196" y="0"/>
                    <a:pt x="128" y="29"/>
                    <a:pt x="78" y="79"/>
                  </a:cubicBezTo>
                  <a:cubicBezTo>
                    <a:pt x="28" y="128"/>
                    <a:pt x="0" y="197"/>
                    <a:pt x="0" y="266"/>
                  </a:cubicBezTo>
                  <a:cubicBezTo>
                    <a:pt x="0" y="337"/>
                    <a:pt x="28" y="405"/>
                    <a:pt x="78" y="454"/>
                  </a:cubicBezTo>
                  <a:cubicBezTo>
                    <a:pt x="128" y="505"/>
                    <a:pt x="196" y="532"/>
                    <a:pt x="265" y="532"/>
                  </a:cubicBezTo>
                  <a:cubicBezTo>
                    <a:pt x="336" y="532"/>
                    <a:pt x="405" y="505"/>
                    <a:pt x="454" y="454"/>
                  </a:cubicBezTo>
                  <a:cubicBezTo>
                    <a:pt x="503" y="405"/>
                    <a:pt x="532" y="337"/>
                    <a:pt x="532" y="266"/>
                  </a:cubicBezTo>
                  <a:cubicBezTo>
                    <a:pt x="532" y="197"/>
                    <a:pt x="503" y="129"/>
                    <a:pt x="454" y="79"/>
                  </a:cubicBezTo>
                  <a:cubicBezTo>
                    <a:pt x="405" y="29"/>
                    <a:pt x="336" y="0"/>
                    <a:pt x="2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8" name="Google Shape;2088;p60"/>
            <p:cNvSpPr/>
            <p:nvPr/>
          </p:nvSpPr>
          <p:spPr>
            <a:xfrm>
              <a:off x="2290682" y="4181130"/>
              <a:ext cx="17678" cy="17678"/>
            </a:xfrm>
            <a:custGeom>
              <a:rect b="b" l="l" r="r" t="t"/>
              <a:pathLst>
                <a:path extrusionOk="0" h="533" w="533">
                  <a:moveTo>
                    <a:pt x="266" y="0"/>
                  </a:moveTo>
                  <a:cubicBezTo>
                    <a:pt x="197" y="0"/>
                    <a:pt x="128" y="29"/>
                    <a:pt x="78" y="79"/>
                  </a:cubicBezTo>
                  <a:cubicBezTo>
                    <a:pt x="28" y="128"/>
                    <a:pt x="0" y="197"/>
                    <a:pt x="0" y="266"/>
                  </a:cubicBezTo>
                  <a:cubicBezTo>
                    <a:pt x="0" y="337"/>
                    <a:pt x="28" y="405"/>
                    <a:pt x="78" y="454"/>
                  </a:cubicBezTo>
                  <a:cubicBezTo>
                    <a:pt x="128" y="505"/>
                    <a:pt x="196" y="532"/>
                    <a:pt x="266" y="532"/>
                  </a:cubicBezTo>
                  <a:cubicBezTo>
                    <a:pt x="336" y="532"/>
                    <a:pt x="405" y="505"/>
                    <a:pt x="454" y="454"/>
                  </a:cubicBezTo>
                  <a:cubicBezTo>
                    <a:pt x="504" y="405"/>
                    <a:pt x="532" y="337"/>
                    <a:pt x="532" y="266"/>
                  </a:cubicBezTo>
                  <a:cubicBezTo>
                    <a:pt x="532" y="197"/>
                    <a:pt x="504" y="129"/>
                    <a:pt x="454" y="79"/>
                  </a:cubicBezTo>
                  <a:cubicBezTo>
                    <a:pt x="405" y="29"/>
                    <a:pt x="336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9" name="Google Shape;2089;p60"/>
            <p:cNvSpPr/>
            <p:nvPr/>
          </p:nvSpPr>
          <p:spPr>
            <a:xfrm>
              <a:off x="2331478" y="4181130"/>
              <a:ext cx="17678" cy="17678"/>
            </a:xfrm>
            <a:custGeom>
              <a:rect b="b" l="l" r="r" t="t"/>
              <a:pathLst>
                <a:path extrusionOk="0" h="533" w="533">
                  <a:moveTo>
                    <a:pt x="266" y="0"/>
                  </a:moveTo>
                  <a:cubicBezTo>
                    <a:pt x="197" y="0"/>
                    <a:pt x="128" y="29"/>
                    <a:pt x="78" y="79"/>
                  </a:cubicBezTo>
                  <a:cubicBezTo>
                    <a:pt x="29" y="128"/>
                    <a:pt x="0" y="197"/>
                    <a:pt x="0" y="266"/>
                  </a:cubicBezTo>
                  <a:cubicBezTo>
                    <a:pt x="0" y="336"/>
                    <a:pt x="29" y="405"/>
                    <a:pt x="78" y="455"/>
                  </a:cubicBezTo>
                  <a:cubicBezTo>
                    <a:pt x="128" y="505"/>
                    <a:pt x="197" y="532"/>
                    <a:pt x="266" y="532"/>
                  </a:cubicBezTo>
                  <a:cubicBezTo>
                    <a:pt x="336" y="532"/>
                    <a:pt x="405" y="505"/>
                    <a:pt x="454" y="455"/>
                  </a:cubicBezTo>
                  <a:cubicBezTo>
                    <a:pt x="505" y="405"/>
                    <a:pt x="532" y="336"/>
                    <a:pt x="532" y="266"/>
                  </a:cubicBezTo>
                  <a:cubicBezTo>
                    <a:pt x="532" y="197"/>
                    <a:pt x="505" y="129"/>
                    <a:pt x="454" y="79"/>
                  </a:cubicBezTo>
                  <a:cubicBezTo>
                    <a:pt x="405" y="29"/>
                    <a:pt x="336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0" name="Google Shape;2090;p60"/>
            <p:cNvSpPr/>
            <p:nvPr/>
          </p:nvSpPr>
          <p:spPr>
            <a:xfrm>
              <a:off x="1965839" y="4163452"/>
              <a:ext cx="17645" cy="53068"/>
            </a:xfrm>
            <a:custGeom>
              <a:rect b="b" l="l" r="r" t="t"/>
              <a:pathLst>
                <a:path extrusionOk="0" h="1600" w="532">
                  <a:moveTo>
                    <a:pt x="265" y="1"/>
                  </a:moveTo>
                  <a:cubicBezTo>
                    <a:pt x="118" y="1"/>
                    <a:pt x="0" y="120"/>
                    <a:pt x="0" y="267"/>
                  </a:cubicBezTo>
                  <a:lnTo>
                    <a:pt x="0" y="1333"/>
                  </a:lnTo>
                  <a:cubicBezTo>
                    <a:pt x="0" y="1480"/>
                    <a:pt x="119" y="1599"/>
                    <a:pt x="265" y="1599"/>
                  </a:cubicBezTo>
                  <a:cubicBezTo>
                    <a:pt x="413" y="1599"/>
                    <a:pt x="531" y="1480"/>
                    <a:pt x="531" y="1333"/>
                  </a:cubicBezTo>
                  <a:lnTo>
                    <a:pt x="531" y="267"/>
                  </a:lnTo>
                  <a:cubicBezTo>
                    <a:pt x="531" y="120"/>
                    <a:pt x="413" y="1"/>
                    <a:pt x="2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1" name="Google Shape;2091;p60"/>
            <p:cNvSpPr/>
            <p:nvPr/>
          </p:nvSpPr>
          <p:spPr>
            <a:xfrm>
              <a:off x="1998244" y="4163452"/>
              <a:ext cx="17678" cy="53068"/>
            </a:xfrm>
            <a:custGeom>
              <a:rect b="b" l="l" r="r" t="t"/>
              <a:pathLst>
                <a:path extrusionOk="0" h="1600" w="533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lnTo>
                    <a:pt x="1" y="1333"/>
                  </a:lnTo>
                  <a:cubicBezTo>
                    <a:pt x="1" y="1480"/>
                    <a:pt x="120" y="1599"/>
                    <a:pt x="267" y="1599"/>
                  </a:cubicBezTo>
                  <a:cubicBezTo>
                    <a:pt x="414" y="1599"/>
                    <a:pt x="533" y="1480"/>
                    <a:pt x="533" y="1333"/>
                  </a:cubicBezTo>
                  <a:lnTo>
                    <a:pt x="533" y="267"/>
                  </a:lnTo>
                  <a:cubicBezTo>
                    <a:pt x="533" y="120"/>
                    <a:pt x="414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2" name="Google Shape;2092;p60"/>
            <p:cNvSpPr/>
            <p:nvPr/>
          </p:nvSpPr>
          <p:spPr>
            <a:xfrm>
              <a:off x="2030715" y="4163452"/>
              <a:ext cx="17678" cy="53068"/>
            </a:xfrm>
            <a:custGeom>
              <a:rect b="b" l="l" r="r" t="t"/>
              <a:pathLst>
                <a:path extrusionOk="0" h="1600" w="533"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lnTo>
                    <a:pt x="0" y="1333"/>
                  </a:lnTo>
                  <a:cubicBezTo>
                    <a:pt x="0" y="1480"/>
                    <a:pt x="119" y="1599"/>
                    <a:pt x="266" y="1599"/>
                  </a:cubicBezTo>
                  <a:cubicBezTo>
                    <a:pt x="413" y="1599"/>
                    <a:pt x="532" y="1480"/>
                    <a:pt x="532" y="1333"/>
                  </a:cubicBezTo>
                  <a:lnTo>
                    <a:pt x="532" y="267"/>
                  </a:lnTo>
                  <a:cubicBezTo>
                    <a:pt x="532" y="120"/>
                    <a:pt x="413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3" name="Google Shape;2093;p60"/>
            <p:cNvSpPr/>
            <p:nvPr/>
          </p:nvSpPr>
          <p:spPr>
            <a:xfrm>
              <a:off x="2063119" y="4163452"/>
              <a:ext cx="17678" cy="53068"/>
            </a:xfrm>
            <a:custGeom>
              <a:rect b="b" l="l" r="r" t="t"/>
              <a:pathLst>
                <a:path extrusionOk="0" h="1600" w="533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lnTo>
                    <a:pt x="1" y="1333"/>
                  </a:lnTo>
                  <a:cubicBezTo>
                    <a:pt x="1" y="1480"/>
                    <a:pt x="120" y="1599"/>
                    <a:pt x="267" y="1599"/>
                  </a:cubicBezTo>
                  <a:cubicBezTo>
                    <a:pt x="413" y="1599"/>
                    <a:pt x="533" y="1480"/>
                    <a:pt x="533" y="1333"/>
                  </a:cubicBezTo>
                  <a:lnTo>
                    <a:pt x="533" y="267"/>
                  </a:lnTo>
                  <a:cubicBezTo>
                    <a:pt x="533" y="120"/>
                    <a:pt x="413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4" name="Google Shape;2094;p60"/>
            <p:cNvSpPr/>
            <p:nvPr/>
          </p:nvSpPr>
          <p:spPr>
            <a:xfrm>
              <a:off x="2249886" y="4300599"/>
              <a:ext cx="17678" cy="17645"/>
            </a:xfrm>
            <a:custGeom>
              <a:rect b="b" l="l" r="r" t="t"/>
              <a:pathLst>
                <a:path extrusionOk="0" h="532" w="533">
                  <a:moveTo>
                    <a:pt x="265" y="0"/>
                  </a:moveTo>
                  <a:cubicBezTo>
                    <a:pt x="195" y="0"/>
                    <a:pt x="128" y="28"/>
                    <a:pt x="78" y="77"/>
                  </a:cubicBezTo>
                  <a:cubicBezTo>
                    <a:pt x="28" y="128"/>
                    <a:pt x="0" y="195"/>
                    <a:pt x="0" y="265"/>
                  </a:cubicBezTo>
                  <a:cubicBezTo>
                    <a:pt x="0" y="335"/>
                    <a:pt x="28" y="404"/>
                    <a:pt x="78" y="453"/>
                  </a:cubicBezTo>
                  <a:cubicBezTo>
                    <a:pt x="128" y="503"/>
                    <a:pt x="196" y="531"/>
                    <a:pt x="265" y="531"/>
                  </a:cubicBezTo>
                  <a:cubicBezTo>
                    <a:pt x="336" y="531"/>
                    <a:pt x="405" y="502"/>
                    <a:pt x="454" y="453"/>
                  </a:cubicBezTo>
                  <a:cubicBezTo>
                    <a:pt x="503" y="404"/>
                    <a:pt x="532" y="335"/>
                    <a:pt x="532" y="265"/>
                  </a:cubicBezTo>
                  <a:cubicBezTo>
                    <a:pt x="532" y="195"/>
                    <a:pt x="503" y="128"/>
                    <a:pt x="454" y="77"/>
                  </a:cubicBezTo>
                  <a:cubicBezTo>
                    <a:pt x="405" y="28"/>
                    <a:pt x="336" y="0"/>
                    <a:pt x="2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5" name="Google Shape;2095;p60"/>
            <p:cNvSpPr/>
            <p:nvPr/>
          </p:nvSpPr>
          <p:spPr>
            <a:xfrm>
              <a:off x="1965839" y="4282888"/>
              <a:ext cx="17645" cy="53068"/>
            </a:xfrm>
            <a:custGeom>
              <a:rect b="b" l="l" r="r" t="t"/>
              <a:pathLst>
                <a:path extrusionOk="0" h="1600" w="532">
                  <a:moveTo>
                    <a:pt x="265" y="0"/>
                  </a:moveTo>
                  <a:cubicBezTo>
                    <a:pt x="118" y="0"/>
                    <a:pt x="0" y="119"/>
                    <a:pt x="0" y="266"/>
                  </a:cubicBezTo>
                  <a:lnTo>
                    <a:pt x="0" y="1333"/>
                  </a:lnTo>
                  <a:cubicBezTo>
                    <a:pt x="0" y="1480"/>
                    <a:pt x="119" y="1599"/>
                    <a:pt x="265" y="1599"/>
                  </a:cubicBezTo>
                  <a:cubicBezTo>
                    <a:pt x="413" y="1599"/>
                    <a:pt x="531" y="1480"/>
                    <a:pt x="531" y="1333"/>
                  </a:cubicBezTo>
                  <a:lnTo>
                    <a:pt x="531" y="266"/>
                  </a:lnTo>
                  <a:cubicBezTo>
                    <a:pt x="531" y="119"/>
                    <a:pt x="413" y="0"/>
                    <a:pt x="2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6" name="Google Shape;2096;p60"/>
            <p:cNvSpPr/>
            <p:nvPr/>
          </p:nvSpPr>
          <p:spPr>
            <a:xfrm>
              <a:off x="1998244" y="4282888"/>
              <a:ext cx="17678" cy="53068"/>
            </a:xfrm>
            <a:custGeom>
              <a:rect b="b" l="l" r="r" t="t"/>
              <a:pathLst>
                <a:path extrusionOk="0" h="1600" w="533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lnTo>
                    <a:pt x="1" y="1333"/>
                  </a:lnTo>
                  <a:cubicBezTo>
                    <a:pt x="1" y="1480"/>
                    <a:pt x="120" y="1599"/>
                    <a:pt x="267" y="1599"/>
                  </a:cubicBezTo>
                  <a:cubicBezTo>
                    <a:pt x="414" y="1599"/>
                    <a:pt x="533" y="1480"/>
                    <a:pt x="533" y="1333"/>
                  </a:cubicBezTo>
                  <a:lnTo>
                    <a:pt x="533" y="266"/>
                  </a:lnTo>
                  <a:cubicBezTo>
                    <a:pt x="533" y="119"/>
                    <a:pt x="414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7" name="Google Shape;2097;p60"/>
            <p:cNvSpPr/>
            <p:nvPr/>
          </p:nvSpPr>
          <p:spPr>
            <a:xfrm>
              <a:off x="2030715" y="4282888"/>
              <a:ext cx="17678" cy="53068"/>
            </a:xfrm>
            <a:custGeom>
              <a:rect b="b" l="l" r="r" t="t"/>
              <a:pathLst>
                <a:path extrusionOk="0" h="1600" w="533">
                  <a:moveTo>
                    <a:pt x="266" y="0"/>
                  </a:moveTo>
                  <a:cubicBezTo>
                    <a:pt x="119" y="0"/>
                    <a:pt x="0" y="119"/>
                    <a:pt x="0" y="266"/>
                  </a:cubicBezTo>
                  <a:lnTo>
                    <a:pt x="0" y="1333"/>
                  </a:lnTo>
                  <a:cubicBezTo>
                    <a:pt x="0" y="1480"/>
                    <a:pt x="119" y="1599"/>
                    <a:pt x="266" y="1599"/>
                  </a:cubicBezTo>
                  <a:cubicBezTo>
                    <a:pt x="413" y="1599"/>
                    <a:pt x="532" y="1480"/>
                    <a:pt x="532" y="1333"/>
                  </a:cubicBezTo>
                  <a:lnTo>
                    <a:pt x="532" y="266"/>
                  </a:lnTo>
                  <a:cubicBezTo>
                    <a:pt x="532" y="119"/>
                    <a:pt x="413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8" name="Google Shape;2098;p60"/>
            <p:cNvSpPr/>
            <p:nvPr/>
          </p:nvSpPr>
          <p:spPr>
            <a:xfrm>
              <a:off x="2063119" y="4282888"/>
              <a:ext cx="17678" cy="53068"/>
            </a:xfrm>
            <a:custGeom>
              <a:rect b="b" l="l" r="r" t="t"/>
              <a:pathLst>
                <a:path extrusionOk="0" h="1600" w="533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lnTo>
                    <a:pt x="1" y="1333"/>
                  </a:lnTo>
                  <a:cubicBezTo>
                    <a:pt x="1" y="1480"/>
                    <a:pt x="120" y="1599"/>
                    <a:pt x="267" y="1599"/>
                  </a:cubicBezTo>
                  <a:cubicBezTo>
                    <a:pt x="413" y="1599"/>
                    <a:pt x="533" y="1480"/>
                    <a:pt x="533" y="1333"/>
                  </a:cubicBezTo>
                  <a:lnTo>
                    <a:pt x="533" y="266"/>
                  </a:lnTo>
                  <a:cubicBezTo>
                    <a:pt x="533" y="119"/>
                    <a:pt x="413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9" name="Google Shape;2099;p60"/>
            <p:cNvSpPr/>
            <p:nvPr/>
          </p:nvSpPr>
          <p:spPr>
            <a:xfrm>
              <a:off x="2249886" y="4420035"/>
              <a:ext cx="17678" cy="17645"/>
            </a:xfrm>
            <a:custGeom>
              <a:rect b="b" l="l" r="r" t="t"/>
              <a:pathLst>
                <a:path extrusionOk="0" h="532" w="533">
                  <a:moveTo>
                    <a:pt x="265" y="0"/>
                  </a:moveTo>
                  <a:cubicBezTo>
                    <a:pt x="196" y="0"/>
                    <a:pt x="128" y="28"/>
                    <a:pt x="78" y="77"/>
                  </a:cubicBezTo>
                  <a:cubicBezTo>
                    <a:pt x="28" y="127"/>
                    <a:pt x="0" y="195"/>
                    <a:pt x="0" y="266"/>
                  </a:cubicBezTo>
                  <a:cubicBezTo>
                    <a:pt x="0" y="336"/>
                    <a:pt x="28" y="404"/>
                    <a:pt x="78" y="454"/>
                  </a:cubicBezTo>
                  <a:cubicBezTo>
                    <a:pt x="128" y="503"/>
                    <a:pt x="196" y="532"/>
                    <a:pt x="265" y="532"/>
                  </a:cubicBezTo>
                  <a:cubicBezTo>
                    <a:pt x="336" y="532"/>
                    <a:pt x="405" y="503"/>
                    <a:pt x="454" y="454"/>
                  </a:cubicBezTo>
                  <a:cubicBezTo>
                    <a:pt x="503" y="404"/>
                    <a:pt x="532" y="336"/>
                    <a:pt x="532" y="266"/>
                  </a:cubicBezTo>
                  <a:cubicBezTo>
                    <a:pt x="532" y="195"/>
                    <a:pt x="503" y="127"/>
                    <a:pt x="454" y="77"/>
                  </a:cubicBezTo>
                  <a:cubicBezTo>
                    <a:pt x="405" y="28"/>
                    <a:pt x="336" y="0"/>
                    <a:pt x="2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0" name="Google Shape;2100;p60"/>
            <p:cNvSpPr/>
            <p:nvPr/>
          </p:nvSpPr>
          <p:spPr>
            <a:xfrm>
              <a:off x="1965839" y="4402324"/>
              <a:ext cx="17645" cy="53035"/>
            </a:xfrm>
            <a:custGeom>
              <a:rect b="b" l="l" r="r" t="t"/>
              <a:pathLst>
                <a:path extrusionOk="0" h="1599" w="532">
                  <a:moveTo>
                    <a:pt x="265" y="0"/>
                  </a:moveTo>
                  <a:cubicBezTo>
                    <a:pt x="118" y="0"/>
                    <a:pt x="0" y="119"/>
                    <a:pt x="0" y="266"/>
                  </a:cubicBezTo>
                  <a:lnTo>
                    <a:pt x="0" y="1333"/>
                  </a:lnTo>
                  <a:cubicBezTo>
                    <a:pt x="0" y="1480"/>
                    <a:pt x="119" y="1599"/>
                    <a:pt x="265" y="1599"/>
                  </a:cubicBezTo>
                  <a:cubicBezTo>
                    <a:pt x="413" y="1599"/>
                    <a:pt x="531" y="1480"/>
                    <a:pt x="531" y="1333"/>
                  </a:cubicBezTo>
                  <a:lnTo>
                    <a:pt x="531" y="266"/>
                  </a:lnTo>
                  <a:cubicBezTo>
                    <a:pt x="531" y="119"/>
                    <a:pt x="413" y="0"/>
                    <a:pt x="2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1" name="Google Shape;2101;p60"/>
            <p:cNvSpPr/>
            <p:nvPr/>
          </p:nvSpPr>
          <p:spPr>
            <a:xfrm>
              <a:off x="1998244" y="4402324"/>
              <a:ext cx="17678" cy="53035"/>
            </a:xfrm>
            <a:custGeom>
              <a:rect b="b" l="l" r="r" t="t"/>
              <a:pathLst>
                <a:path extrusionOk="0" h="1599" w="533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lnTo>
                    <a:pt x="1" y="1333"/>
                  </a:lnTo>
                  <a:cubicBezTo>
                    <a:pt x="1" y="1480"/>
                    <a:pt x="120" y="1599"/>
                    <a:pt x="267" y="1599"/>
                  </a:cubicBezTo>
                  <a:cubicBezTo>
                    <a:pt x="414" y="1599"/>
                    <a:pt x="533" y="1480"/>
                    <a:pt x="533" y="1333"/>
                  </a:cubicBezTo>
                  <a:lnTo>
                    <a:pt x="533" y="266"/>
                  </a:lnTo>
                  <a:cubicBezTo>
                    <a:pt x="533" y="119"/>
                    <a:pt x="414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2" name="Google Shape;2102;p60"/>
            <p:cNvSpPr/>
            <p:nvPr/>
          </p:nvSpPr>
          <p:spPr>
            <a:xfrm>
              <a:off x="2030715" y="4402324"/>
              <a:ext cx="17678" cy="53035"/>
            </a:xfrm>
            <a:custGeom>
              <a:rect b="b" l="l" r="r" t="t"/>
              <a:pathLst>
                <a:path extrusionOk="0" h="1599" w="533">
                  <a:moveTo>
                    <a:pt x="266" y="0"/>
                  </a:moveTo>
                  <a:cubicBezTo>
                    <a:pt x="119" y="0"/>
                    <a:pt x="0" y="119"/>
                    <a:pt x="0" y="266"/>
                  </a:cubicBezTo>
                  <a:lnTo>
                    <a:pt x="0" y="1333"/>
                  </a:lnTo>
                  <a:cubicBezTo>
                    <a:pt x="0" y="1480"/>
                    <a:pt x="119" y="1599"/>
                    <a:pt x="266" y="1599"/>
                  </a:cubicBezTo>
                  <a:cubicBezTo>
                    <a:pt x="413" y="1599"/>
                    <a:pt x="532" y="1480"/>
                    <a:pt x="532" y="1333"/>
                  </a:cubicBezTo>
                  <a:lnTo>
                    <a:pt x="532" y="266"/>
                  </a:lnTo>
                  <a:cubicBezTo>
                    <a:pt x="532" y="119"/>
                    <a:pt x="413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3" name="Google Shape;2103;p60"/>
            <p:cNvSpPr/>
            <p:nvPr/>
          </p:nvSpPr>
          <p:spPr>
            <a:xfrm>
              <a:off x="2063119" y="4402324"/>
              <a:ext cx="17678" cy="53035"/>
            </a:xfrm>
            <a:custGeom>
              <a:rect b="b" l="l" r="r" t="t"/>
              <a:pathLst>
                <a:path extrusionOk="0" h="1599" w="533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lnTo>
                    <a:pt x="1" y="1333"/>
                  </a:lnTo>
                  <a:cubicBezTo>
                    <a:pt x="1" y="1480"/>
                    <a:pt x="120" y="1599"/>
                    <a:pt x="267" y="1599"/>
                  </a:cubicBezTo>
                  <a:cubicBezTo>
                    <a:pt x="413" y="1599"/>
                    <a:pt x="533" y="1480"/>
                    <a:pt x="533" y="1333"/>
                  </a:cubicBezTo>
                  <a:lnTo>
                    <a:pt x="533" y="266"/>
                  </a:lnTo>
                  <a:cubicBezTo>
                    <a:pt x="533" y="119"/>
                    <a:pt x="413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4" name="Google Shape;2104;p60"/>
            <p:cNvSpPr/>
            <p:nvPr/>
          </p:nvSpPr>
          <p:spPr>
            <a:xfrm>
              <a:off x="1923053" y="4001992"/>
              <a:ext cx="599403" cy="601990"/>
            </a:xfrm>
            <a:custGeom>
              <a:rect b="b" l="l" r="r" t="t"/>
              <a:pathLst>
                <a:path extrusionOk="0" h="18150" w="18072">
                  <a:moveTo>
                    <a:pt x="8465" y="3290"/>
                  </a:moveTo>
                  <a:lnTo>
                    <a:pt x="8465" y="3602"/>
                  </a:lnTo>
                  <a:lnTo>
                    <a:pt x="6018" y="3602"/>
                  </a:lnTo>
                  <a:lnTo>
                    <a:pt x="6018" y="3290"/>
                  </a:lnTo>
                  <a:close/>
                  <a:moveTo>
                    <a:pt x="13649" y="533"/>
                  </a:moveTo>
                  <a:cubicBezTo>
                    <a:pt x="13696" y="533"/>
                    <a:pt x="13738" y="573"/>
                    <a:pt x="13738" y="621"/>
                  </a:cubicBezTo>
                  <a:lnTo>
                    <a:pt x="13738" y="3513"/>
                  </a:lnTo>
                  <a:cubicBezTo>
                    <a:pt x="13738" y="3561"/>
                    <a:pt x="13696" y="3602"/>
                    <a:pt x="13649" y="3602"/>
                  </a:cubicBezTo>
                  <a:lnTo>
                    <a:pt x="8997" y="3602"/>
                  </a:lnTo>
                  <a:lnTo>
                    <a:pt x="8997" y="3202"/>
                  </a:lnTo>
                  <a:cubicBezTo>
                    <a:pt x="8997" y="2958"/>
                    <a:pt x="8798" y="2760"/>
                    <a:pt x="8554" y="2760"/>
                  </a:cubicBezTo>
                  <a:lnTo>
                    <a:pt x="5930" y="2760"/>
                  </a:lnTo>
                  <a:cubicBezTo>
                    <a:pt x="5686" y="2760"/>
                    <a:pt x="5487" y="2958"/>
                    <a:pt x="5487" y="3202"/>
                  </a:cubicBezTo>
                  <a:lnTo>
                    <a:pt x="5487" y="3602"/>
                  </a:lnTo>
                  <a:lnTo>
                    <a:pt x="621" y="3602"/>
                  </a:lnTo>
                  <a:cubicBezTo>
                    <a:pt x="573" y="3602"/>
                    <a:pt x="533" y="3561"/>
                    <a:pt x="533" y="3513"/>
                  </a:cubicBezTo>
                  <a:lnTo>
                    <a:pt x="533" y="621"/>
                  </a:lnTo>
                  <a:cubicBezTo>
                    <a:pt x="533" y="573"/>
                    <a:pt x="573" y="533"/>
                    <a:pt x="621" y="533"/>
                  </a:cubicBezTo>
                  <a:close/>
                  <a:moveTo>
                    <a:pt x="8465" y="6891"/>
                  </a:moveTo>
                  <a:lnTo>
                    <a:pt x="8465" y="7202"/>
                  </a:lnTo>
                  <a:lnTo>
                    <a:pt x="6018" y="7202"/>
                  </a:lnTo>
                  <a:lnTo>
                    <a:pt x="6018" y="6891"/>
                  </a:lnTo>
                  <a:close/>
                  <a:moveTo>
                    <a:pt x="13649" y="4133"/>
                  </a:moveTo>
                  <a:cubicBezTo>
                    <a:pt x="13696" y="4133"/>
                    <a:pt x="13738" y="4173"/>
                    <a:pt x="13738" y="4222"/>
                  </a:cubicBezTo>
                  <a:lnTo>
                    <a:pt x="13738" y="7114"/>
                  </a:lnTo>
                  <a:cubicBezTo>
                    <a:pt x="13738" y="7161"/>
                    <a:pt x="13696" y="7202"/>
                    <a:pt x="13649" y="7202"/>
                  </a:cubicBezTo>
                  <a:lnTo>
                    <a:pt x="8997" y="7202"/>
                  </a:lnTo>
                  <a:lnTo>
                    <a:pt x="8997" y="6803"/>
                  </a:lnTo>
                  <a:cubicBezTo>
                    <a:pt x="8997" y="6559"/>
                    <a:pt x="8798" y="6359"/>
                    <a:pt x="8554" y="6359"/>
                  </a:cubicBezTo>
                  <a:lnTo>
                    <a:pt x="5930" y="6359"/>
                  </a:lnTo>
                  <a:cubicBezTo>
                    <a:pt x="5686" y="6359"/>
                    <a:pt x="5487" y="6559"/>
                    <a:pt x="5487" y="6803"/>
                  </a:cubicBezTo>
                  <a:lnTo>
                    <a:pt x="5487" y="7202"/>
                  </a:lnTo>
                  <a:lnTo>
                    <a:pt x="621" y="7202"/>
                  </a:lnTo>
                  <a:cubicBezTo>
                    <a:pt x="573" y="7202"/>
                    <a:pt x="533" y="7161"/>
                    <a:pt x="533" y="7114"/>
                  </a:cubicBezTo>
                  <a:lnTo>
                    <a:pt x="533" y="4222"/>
                  </a:lnTo>
                  <a:cubicBezTo>
                    <a:pt x="533" y="4173"/>
                    <a:pt x="573" y="4133"/>
                    <a:pt x="621" y="4133"/>
                  </a:cubicBezTo>
                  <a:close/>
                  <a:moveTo>
                    <a:pt x="8465" y="10493"/>
                  </a:moveTo>
                  <a:lnTo>
                    <a:pt x="8465" y="10803"/>
                  </a:lnTo>
                  <a:lnTo>
                    <a:pt x="6018" y="10803"/>
                  </a:lnTo>
                  <a:lnTo>
                    <a:pt x="6018" y="10493"/>
                  </a:lnTo>
                  <a:close/>
                  <a:moveTo>
                    <a:pt x="13649" y="7734"/>
                  </a:moveTo>
                  <a:cubicBezTo>
                    <a:pt x="13696" y="7734"/>
                    <a:pt x="13738" y="7774"/>
                    <a:pt x="13738" y="7823"/>
                  </a:cubicBezTo>
                  <a:lnTo>
                    <a:pt x="13738" y="8667"/>
                  </a:lnTo>
                  <a:lnTo>
                    <a:pt x="11682" y="8667"/>
                  </a:lnTo>
                  <a:cubicBezTo>
                    <a:pt x="11278" y="8667"/>
                    <a:pt x="10950" y="8995"/>
                    <a:pt x="10950" y="9399"/>
                  </a:cubicBezTo>
                  <a:lnTo>
                    <a:pt x="10950" y="10803"/>
                  </a:lnTo>
                  <a:lnTo>
                    <a:pt x="8997" y="10803"/>
                  </a:lnTo>
                  <a:lnTo>
                    <a:pt x="8997" y="10404"/>
                  </a:lnTo>
                  <a:cubicBezTo>
                    <a:pt x="8997" y="10159"/>
                    <a:pt x="8798" y="9961"/>
                    <a:pt x="8554" y="9961"/>
                  </a:cubicBezTo>
                  <a:lnTo>
                    <a:pt x="5930" y="9961"/>
                  </a:lnTo>
                  <a:cubicBezTo>
                    <a:pt x="5686" y="9961"/>
                    <a:pt x="5488" y="10159"/>
                    <a:pt x="5488" y="10404"/>
                  </a:cubicBezTo>
                  <a:lnTo>
                    <a:pt x="5488" y="10803"/>
                  </a:lnTo>
                  <a:lnTo>
                    <a:pt x="621" y="10803"/>
                  </a:lnTo>
                  <a:cubicBezTo>
                    <a:pt x="573" y="10803"/>
                    <a:pt x="533" y="10762"/>
                    <a:pt x="533" y="10715"/>
                  </a:cubicBezTo>
                  <a:lnTo>
                    <a:pt x="533" y="7823"/>
                  </a:lnTo>
                  <a:cubicBezTo>
                    <a:pt x="533" y="7774"/>
                    <a:pt x="574" y="7734"/>
                    <a:pt x="621" y="7734"/>
                  </a:cubicBezTo>
                  <a:close/>
                  <a:moveTo>
                    <a:pt x="8465" y="14094"/>
                  </a:moveTo>
                  <a:lnTo>
                    <a:pt x="8465" y="14404"/>
                  </a:lnTo>
                  <a:lnTo>
                    <a:pt x="6018" y="14404"/>
                  </a:lnTo>
                  <a:lnTo>
                    <a:pt x="6018" y="14094"/>
                  </a:lnTo>
                  <a:close/>
                  <a:moveTo>
                    <a:pt x="621" y="1"/>
                  </a:moveTo>
                  <a:cubicBezTo>
                    <a:pt x="279" y="1"/>
                    <a:pt x="1" y="279"/>
                    <a:pt x="1" y="621"/>
                  </a:cubicBezTo>
                  <a:lnTo>
                    <a:pt x="1" y="3512"/>
                  </a:lnTo>
                  <a:cubicBezTo>
                    <a:pt x="1" y="3645"/>
                    <a:pt x="43" y="3767"/>
                    <a:pt x="113" y="3868"/>
                  </a:cubicBezTo>
                  <a:cubicBezTo>
                    <a:pt x="43" y="3968"/>
                    <a:pt x="1" y="4089"/>
                    <a:pt x="1" y="4222"/>
                  </a:cubicBezTo>
                  <a:lnTo>
                    <a:pt x="1" y="7114"/>
                  </a:lnTo>
                  <a:cubicBezTo>
                    <a:pt x="1" y="7246"/>
                    <a:pt x="43" y="7368"/>
                    <a:pt x="113" y="7468"/>
                  </a:cubicBezTo>
                  <a:cubicBezTo>
                    <a:pt x="43" y="7569"/>
                    <a:pt x="1" y="7691"/>
                    <a:pt x="1" y="7823"/>
                  </a:cubicBezTo>
                  <a:lnTo>
                    <a:pt x="1" y="10715"/>
                  </a:lnTo>
                  <a:cubicBezTo>
                    <a:pt x="1" y="10846"/>
                    <a:pt x="43" y="10968"/>
                    <a:pt x="113" y="11069"/>
                  </a:cubicBezTo>
                  <a:cubicBezTo>
                    <a:pt x="43" y="11170"/>
                    <a:pt x="1" y="11292"/>
                    <a:pt x="1" y="11423"/>
                  </a:cubicBezTo>
                  <a:lnTo>
                    <a:pt x="1" y="14316"/>
                  </a:lnTo>
                  <a:cubicBezTo>
                    <a:pt x="1" y="14658"/>
                    <a:pt x="279" y="14936"/>
                    <a:pt x="621" y="14936"/>
                  </a:cubicBezTo>
                  <a:lnTo>
                    <a:pt x="2514" y="14936"/>
                  </a:lnTo>
                  <a:cubicBezTo>
                    <a:pt x="2661" y="14936"/>
                    <a:pt x="2780" y="14817"/>
                    <a:pt x="2780" y="14670"/>
                  </a:cubicBezTo>
                  <a:cubicBezTo>
                    <a:pt x="2780" y="14523"/>
                    <a:pt x="2661" y="14404"/>
                    <a:pt x="2514" y="14404"/>
                  </a:cubicBezTo>
                  <a:lnTo>
                    <a:pt x="621" y="14404"/>
                  </a:lnTo>
                  <a:cubicBezTo>
                    <a:pt x="573" y="14404"/>
                    <a:pt x="533" y="14364"/>
                    <a:pt x="533" y="14316"/>
                  </a:cubicBezTo>
                  <a:lnTo>
                    <a:pt x="533" y="11423"/>
                  </a:lnTo>
                  <a:cubicBezTo>
                    <a:pt x="533" y="11375"/>
                    <a:pt x="574" y="11335"/>
                    <a:pt x="621" y="11335"/>
                  </a:cubicBezTo>
                  <a:lnTo>
                    <a:pt x="10950" y="11335"/>
                  </a:lnTo>
                  <a:lnTo>
                    <a:pt x="10950" y="14404"/>
                  </a:lnTo>
                  <a:lnTo>
                    <a:pt x="8997" y="14404"/>
                  </a:lnTo>
                  <a:lnTo>
                    <a:pt x="8997" y="14005"/>
                  </a:lnTo>
                  <a:cubicBezTo>
                    <a:pt x="8997" y="13760"/>
                    <a:pt x="8798" y="13562"/>
                    <a:pt x="8554" y="13562"/>
                  </a:cubicBezTo>
                  <a:lnTo>
                    <a:pt x="5930" y="13562"/>
                  </a:lnTo>
                  <a:cubicBezTo>
                    <a:pt x="5686" y="13562"/>
                    <a:pt x="5487" y="13760"/>
                    <a:pt x="5487" y="14005"/>
                  </a:cubicBezTo>
                  <a:lnTo>
                    <a:pt x="5487" y="14404"/>
                  </a:lnTo>
                  <a:lnTo>
                    <a:pt x="4321" y="14404"/>
                  </a:lnTo>
                  <a:cubicBezTo>
                    <a:pt x="4174" y="14404"/>
                    <a:pt x="4055" y="14523"/>
                    <a:pt x="4055" y="14670"/>
                  </a:cubicBezTo>
                  <a:cubicBezTo>
                    <a:pt x="4055" y="14817"/>
                    <a:pt x="4174" y="14936"/>
                    <a:pt x="4321" y="14936"/>
                  </a:cubicBezTo>
                  <a:lnTo>
                    <a:pt x="10977" y="14936"/>
                  </a:lnTo>
                  <a:cubicBezTo>
                    <a:pt x="11012" y="15065"/>
                    <a:pt x="11080" y="15183"/>
                    <a:pt x="11179" y="15277"/>
                  </a:cubicBezTo>
                  <a:lnTo>
                    <a:pt x="14008" y="17950"/>
                  </a:lnTo>
                  <a:cubicBezTo>
                    <a:pt x="14144" y="18079"/>
                    <a:pt x="14323" y="18150"/>
                    <a:pt x="14511" y="18150"/>
                  </a:cubicBezTo>
                  <a:cubicBezTo>
                    <a:pt x="14699" y="18150"/>
                    <a:pt x="14877" y="18079"/>
                    <a:pt x="15014" y="17950"/>
                  </a:cubicBezTo>
                  <a:lnTo>
                    <a:pt x="15918" y="17095"/>
                  </a:lnTo>
                  <a:cubicBezTo>
                    <a:pt x="16025" y="16994"/>
                    <a:pt x="16030" y="16826"/>
                    <a:pt x="15929" y="16719"/>
                  </a:cubicBezTo>
                  <a:cubicBezTo>
                    <a:pt x="15876" y="16664"/>
                    <a:pt x="15806" y="16636"/>
                    <a:pt x="15735" y="16636"/>
                  </a:cubicBezTo>
                  <a:cubicBezTo>
                    <a:pt x="15670" y="16636"/>
                    <a:pt x="15604" y="16660"/>
                    <a:pt x="15553" y="16708"/>
                  </a:cubicBezTo>
                  <a:lnTo>
                    <a:pt x="14648" y="17563"/>
                  </a:lnTo>
                  <a:cubicBezTo>
                    <a:pt x="14611" y="17598"/>
                    <a:pt x="14562" y="17618"/>
                    <a:pt x="14511" y="17618"/>
                  </a:cubicBezTo>
                  <a:cubicBezTo>
                    <a:pt x="14459" y="17618"/>
                    <a:pt x="14410" y="17598"/>
                    <a:pt x="14373" y="17563"/>
                  </a:cubicBezTo>
                  <a:lnTo>
                    <a:pt x="11544" y="14891"/>
                  </a:lnTo>
                  <a:cubicBezTo>
                    <a:pt x="11504" y="14853"/>
                    <a:pt x="11482" y="14799"/>
                    <a:pt x="11482" y="14745"/>
                  </a:cubicBezTo>
                  <a:lnTo>
                    <a:pt x="11482" y="9399"/>
                  </a:lnTo>
                  <a:cubicBezTo>
                    <a:pt x="11482" y="9288"/>
                    <a:pt x="11571" y="9197"/>
                    <a:pt x="11682" y="9197"/>
                  </a:cubicBezTo>
                  <a:lnTo>
                    <a:pt x="17339" y="9197"/>
                  </a:lnTo>
                  <a:cubicBezTo>
                    <a:pt x="17450" y="9197"/>
                    <a:pt x="17540" y="9288"/>
                    <a:pt x="17540" y="9399"/>
                  </a:cubicBezTo>
                  <a:lnTo>
                    <a:pt x="17540" y="14745"/>
                  </a:lnTo>
                  <a:cubicBezTo>
                    <a:pt x="17540" y="14799"/>
                    <a:pt x="17517" y="14853"/>
                    <a:pt x="17477" y="14891"/>
                  </a:cubicBezTo>
                  <a:lnTo>
                    <a:pt x="16865" y="15469"/>
                  </a:lnTo>
                  <a:cubicBezTo>
                    <a:pt x="16758" y="15569"/>
                    <a:pt x="16753" y="15738"/>
                    <a:pt x="16854" y="15844"/>
                  </a:cubicBezTo>
                  <a:cubicBezTo>
                    <a:pt x="16907" y="15900"/>
                    <a:pt x="16977" y="15928"/>
                    <a:pt x="17048" y="15928"/>
                  </a:cubicBezTo>
                  <a:cubicBezTo>
                    <a:pt x="17113" y="15928"/>
                    <a:pt x="17178" y="15904"/>
                    <a:pt x="17229" y="15856"/>
                  </a:cubicBezTo>
                  <a:lnTo>
                    <a:pt x="17842" y="15277"/>
                  </a:lnTo>
                  <a:cubicBezTo>
                    <a:pt x="17988" y="15139"/>
                    <a:pt x="18071" y="14945"/>
                    <a:pt x="18071" y="14745"/>
                  </a:cubicBezTo>
                  <a:lnTo>
                    <a:pt x="18071" y="9399"/>
                  </a:lnTo>
                  <a:cubicBezTo>
                    <a:pt x="18071" y="8995"/>
                    <a:pt x="17743" y="8667"/>
                    <a:pt x="17339" y="8667"/>
                  </a:cubicBezTo>
                  <a:lnTo>
                    <a:pt x="14269" y="8667"/>
                  </a:lnTo>
                  <a:lnTo>
                    <a:pt x="14269" y="7823"/>
                  </a:lnTo>
                  <a:cubicBezTo>
                    <a:pt x="14269" y="7691"/>
                    <a:pt x="14227" y="7569"/>
                    <a:pt x="14157" y="7468"/>
                  </a:cubicBezTo>
                  <a:cubicBezTo>
                    <a:pt x="14227" y="7368"/>
                    <a:pt x="14269" y="7246"/>
                    <a:pt x="14269" y="7114"/>
                  </a:cubicBezTo>
                  <a:lnTo>
                    <a:pt x="14269" y="4222"/>
                  </a:lnTo>
                  <a:cubicBezTo>
                    <a:pt x="14269" y="4089"/>
                    <a:pt x="14227" y="3968"/>
                    <a:pt x="14157" y="3868"/>
                  </a:cubicBezTo>
                  <a:cubicBezTo>
                    <a:pt x="14227" y="3767"/>
                    <a:pt x="14269" y="3645"/>
                    <a:pt x="14269" y="3512"/>
                  </a:cubicBezTo>
                  <a:lnTo>
                    <a:pt x="14269" y="621"/>
                  </a:lnTo>
                  <a:cubicBezTo>
                    <a:pt x="14269" y="279"/>
                    <a:pt x="13991" y="1"/>
                    <a:pt x="136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5" name="Google Shape;2105;p60"/>
            <p:cNvSpPr/>
            <p:nvPr/>
          </p:nvSpPr>
          <p:spPr>
            <a:xfrm>
              <a:off x="2317182" y="4320334"/>
              <a:ext cx="174362" cy="246899"/>
            </a:xfrm>
            <a:custGeom>
              <a:rect b="b" l="l" r="r" t="t"/>
              <a:pathLst>
                <a:path extrusionOk="0" h="7444" w="5257">
                  <a:moveTo>
                    <a:pt x="4724" y="533"/>
                  </a:moveTo>
                  <a:lnTo>
                    <a:pt x="4724" y="4832"/>
                  </a:lnTo>
                  <a:lnTo>
                    <a:pt x="2894" y="6562"/>
                  </a:lnTo>
                  <a:lnTo>
                    <a:pt x="2894" y="3448"/>
                  </a:lnTo>
                  <a:cubicBezTo>
                    <a:pt x="2894" y="3301"/>
                    <a:pt x="2774" y="3182"/>
                    <a:pt x="2628" y="3182"/>
                  </a:cubicBezTo>
                  <a:cubicBezTo>
                    <a:pt x="2481" y="3182"/>
                    <a:pt x="2362" y="3301"/>
                    <a:pt x="2362" y="3448"/>
                  </a:cubicBezTo>
                  <a:lnTo>
                    <a:pt x="2362" y="6562"/>
                  </a:lnTo>
                  <a:lnTo>
                    <a:pt x="531" y="4832"/>
                  </a:lnTo>
                  <a:lnTo>
                    <a:pt x="531" y="533"/>
                  </a:lnTo>
                  <a:lnTo>
                    <a:pt x="2362" y="533"/>
                  </a:lnTo>
                  <a:lnTo>
                    <a:pt x="2362" y="1675"/>
                  </a:lnTo>
                  <a:cubicBezTo>
                    <a:pt x="2362" y="1822"/>
                    <a:pt x="2481" y="1941"/>
                    <a:pt x="2628" y="1941"/>
                  </a:cubicBezTo>
                  <a:cubicBezTo>
                    <a:pt x="2774" y="1941"/>
                    <a:pt x="2894" y="1822"/>
                    <a:pt x="2894" y="1675"/>
                  </a:cubicBezTo>
                  <a:lnTo>
                    <a:pt x="2894" y="533"/>
                  </a:lnTo>
                  <a:close/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lnTo>
                    <a:pt x="0" y="4946"/>
                  </a:lnTo>
                  <a:cubicBezTo>
                    <a:pt x="0" y="5018"/>
                    <a:pt x="30" y="5088"/>
                    <a:pt x="83" y="5139"/>
                  </a:cubicBezTo>
                  <a:lnTo>
                    <a:pt x="2445" y="7371"/>
                  </a:lnTo>
                  <a:cubicBezTo>
                    <a:pt x="2496" y="7420"/>
                    <a:pt x="2562" y="7444"/>
                    <a:pt x="2628" y="7444"/>
                  </a:cubicBezTo>
                  <a:cubicBezTo>
                    <a:pt x="2693" y="7444"/>
                    <a:pt x="2759" y="7420"/>
                    <a:pt x="2810" y="7371"/>
                  </a:cubicBezTo>
                  <a:lnTo>
                    <a:pt x="5173" y="5139"/>
                  </a:lnTo>
                  <a:cubicBezTo>
                    <a:pt x="5226" y="5088"/>
                    <a:pt x="5256" y="5018"/>
                    <a:pt x="5256" y="4946"/>
                  </a:cubicBezTo>
                  <a:lnTo>
                    <a:pt x="5256" y="267"/>
                  </a:lnTo>
                  <a:cubicBezTo>
                    <a:pt x="5256" y="120"/>
                    <a:pt x="5137" y="1"/>
                    <a:pt x="49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2" name="Shape 1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3" name="Google Shape;1253;p34"/>
          <p:cNvSpPr txBox="1"/>
          <p:nvPr>
            <p:ph type="title"/>
          </p:nvPr>
        </p:nvSpPr>
        <p:spPr>
          <a:xfrm>
            <a:off x="720000" y="667125"/>
            <a:ext cx="7704000" cy="56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JAVASCRIPT PROTOTYPES AND INHERITANCE</a:t>
            </a:r>
            <a:endParaRPr sz="2300"/>
          </a:p>
        </p:txBody>
      </p:sp>
      <p:sp>
        <p:nvSpPr>
          <p:cNvPr id="1254" name="Google Shape;1254;p34"/>
          <p:cNvSpPr txBox="1"/>
          <p:nvPr>
            <p:ph idx="3" type="subTitle"/>
          </p:nvPr>
        </p:nvSpPr>
        <p:spPr>
          <a:xfrm>
            <a:off x="404175" y="1486325"/>
            <a:ext cx="39993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JAVASCRIPT WORKS DIFFERENT !!!</a:t>
            </a:r>
            <a:endParaRPr sz="1600"/>
          </a:p>
        </p:txBody>
      </p:sp>
      <p:sp>
        <p:nvSpPr>
          <p:cNvPr id="1255" name="Google Shape;1255;p34"/>
          <p:cNvSpPr txBox="1"/>
          <p:nvPr>
            <p:ph idx="4" type="subTitle"/>
          </p:nvPr>
        </p:nvSpPr>
        <p:spPr>
          <a:xfrm>
            <a:off x="186075" y="2160100"/>
            <a:ext cx="44355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Objects inherits from other objects through what is called the </a:t>
            </a:r>
            <a:r>
              <a:rPr b="1" lang="en"/>
              <a:t>Prototype Chain</a:t>
            </a:r>
            <a:endParaRPr b="1"/>
          </a:p>
        </p:txBody>
      </p:sp>
      <p:sp>
        <p:nvSpPr>
          <p:cNvPr id="1256" name="Google Shape;1256;p34"/>
          <p:cNvSpPr txBox="1"/>
          <p:nvPr>
            <p:ph idx="7" type="subTitle"/>
          </p:nvPr>
        </p:nvSpPr>
        <p:spPr>
          <a:xfrm>
            <a:off x="78075" y="2894875"/>
            <a:ext cx="4651500" cy="123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Each object has a </a:t>
            </a:r>
            <a:r>
              <a:rPr b="1" lang="en"/>
              <a:t>prototype</a:t>
            </a:r>
            <a:r>
              <a:rPr lang="en"/>
              <a:t> (and is linked to it).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When you look for a property in an object, </a:t>
            </a:r>
            <a:r>
              <a:rPr b="1" lang="en"/>
              <a:t>JavaScript</a:t>
            </a:r>
            <a:r>
              <a:rPr lang="en"/>
              <a:t> looks first at the definition of the object itself, then at its prototype, and so on, until it reaches the </a:t>
            </a:r>
            <a:r>
              <a:rPr lang="en">
                <a:latin typeface="Courier"/>
                <a:ea typeface="Courier"/>
                <a:cs typeface="Courier"/>
                <a:sym typeface="Courier"/>
              </a:rPr>
              <a:t>Object.prototype</a:t>
            </a:r>
            <a:r>
              <a:rPr lang="en"/>
              <a:t> base object.</a:t>
            </a:r>
            <a:endParaRPr/>
          </a:p>
        </p:txBody>
      </p:sp>
      <p:pic>
        <p:nvPicPr>
          <p:cNvPr id="1257" name="Google Shape;1257;p34"/>
          <p:cNvPicPr preferRelativeResize="0"/>
          <p:nvPr/>
        </p:nvPicPr>
        <p:blipFill rotWithShape="1">
          <a:blip r:embed="rId3">
            <a:alphaModFix/>
          </a:blip>
          <a:srcRect b="8336" l="18647" r="8852" t="7960"/>
          <a:stretch/>
        </p:blipFill>
        <p:spPr>
          <a:xfrm rot="-9296825">
            <a:off x="7578298" y="3687"/>
            <a:ext cx="1647828" cy="107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8" name="Google Shape;1258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7425" y="1486325"/>
            <a:ext cx="4125626" cy="2941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9" name="Shape 2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0" name="Google Shape;2110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1113" y="2968475"/>
            <a:ext cx="6554225" cy="1589175"/>
          </a:xfrm>
          <a:prstGeom prst="rect">
            <a:avLst/>
          </a:prstGeom>
          <a:noFill/>
          <a:ln>
            <a:noFill/>
          </a:ln>
        </p:spPr>
      </p:pic>
      <p:sp>
        <p:nvSpPr>
          <p:cNvPr id="2111" name="Google Shape;2111;p61"/>
          <p:cNvSpPr txBox="1"/>
          <p:nvPr>
            <p:ph type="title"/>
          </p:nvPr>
        </p:nvSpPr>
        <p:spPr>
          <a:xfrm>
            <a:off x="623400" y="539500"/>
            <a:ext cx="7897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RCE: Other gadget in addition to execArgv, shell, input</a:t>
            </a:r>
            <a:endParaRPr sz="1800"/>
          </a:p>
        </p:txBody>
      </p:sp>
      <p:sp>
        <p:nvSpPr>
          <p:cNvPr id="2112" name="Google Shape;2112;p61"/>
          <p:cNvSpPr txBox="1"/>
          <p:nvPr/>
        </p:nvSpPr>
        <p:spPr>
          <a:xfrm>
            <a:off x="244050" y="1216000"/>
            <a:ext cx="8655900" cy="15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The </a:t>
            </a:r>
            <a:r>
              <a:rPr b="1" lang="en">
                <a:solidFill>
                  <a:srgbClr val="FF0000"/>
                </a:solidFill>
                <a:latin typeface="Courier"/>
                <a:ea typeface="Courier"/>
                <a:cs typeface="Courier"/>
                <a:sym typeface="Courier"/>
              </a:rPr>
              <a:t>NODE_OPTIONS</a:t>
            </a:r>
            <a:r>
              <a:rPr b="1" lang="en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 is another potential gadget that could allow you to pollute the prototype.</a:t>
            </a:r>
            <a:endParaRPr b="1">
              <a:solidFill>
                <a:srgbClr val="FF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It is an 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environment variable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that enables you to 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define a string containing command-line 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args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 This args are 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used by default whenever you start a new Node process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If it is undefined, you can potentially control via prototype pollution.</a:t>
            </a:r>
            <a:endParaRPr b="1">
              <a:solidFill>
                <a:srgbClr val="FF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113" name="Google Shape;2113;p61"/>
          <p:cNvPicPr preferRelativeResize="0"/>
          <p:nvPr/>
        </p:nvPicPr>
        <p:blipFill rotWithShape="1">
          <a:blip r:embed="rId4">
            <a:alphaModFix/>
          </a:blip>
          <a:srcRect b="0" l="22009" r="18455" t="0"/>
          <a:stretch/>
        </p:blipFill>
        <p:spPr>
          <a:xfrm rot="1203247">
            <a:off x="7912229" y="3946308"/>
            <a:ext cx="903665" cy="853810"/>
          </a:xfrm>
          <a:prstGeom prst="rect">
            <a:avLst/>
          </a:prstGeom>
          <a:noFill/>
          <a:ln>
            <a:noFill/>
          </a:ln>
        </p:spPr>
      </p:pic>
      <p:sp>
        <p:nvSpPr>
          <p:cNvPr id="2114" name="Google Shape;2114;p61"/>
          <p:cNvSpPr/>
          <p:nvPr/>
        </p:nvSpPr>
        <p:spPr>
          <a:xfrm rot="5400000">
            <a:off x="55122" y="246630"/>
            <a:ext cx="956100" cy="828600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733C9B">
              <a:alpha val="33020"/>
            </a:srgbClr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15" name="Google Shape;2115;p61"/>
          <p:cNvGrpSpPr/>
          <p:nvPr/>
        </p:nvGrpSpPr>
        <p:grpSpPr>
          <a:xfrm>
            <a:off x="296432" y="441508"/>
            <a:ext cx="534368" cy="536674"/>
            <a:chOff x="1923053" y="4001992"/>
            <a:chExt cx="599403" cy="601990"/>
          </a:xfrm>
        </p:grpSpPr>
        <p:sp>
          <p:nvSpPr>
            <p:cNvPr id="2116" name="Google Shape;2116;p61"/>
            <p:cNvSpPr/>
            <p:nvPr/>
          </p:nvSpPr>
          <p:spPr>
            <a:xfrm>
              <a:off x="2249886" y="4061694"/>
              <a:ext cx="17678" cy="17678"/>
            </a:xfrm>
            <a:custGeom>
              <a:rect b="b" l="l" r="r" t="t"/>
              <a:pathLst>
                <a:path extrusionOk="0" h="533" w="533">
                  <a:moveTo>
                    <a:pt x="265" y="1"/>
                  </a:moveTo>
                  <a:cubicBezTo>
                    <a:pt x="196" y="1"/>
                    <a:pt x="128" y="29"/>
                    <a:pt x="78" y="79"/>
                  </a:cubicBezTo>
                  <a:cubicBezTo>
                    <a:pt x="28" y="128"/>
                    <a:pt x="0" y="197"/>
                    <a:pt x="0" y="267"/>
                  </a:cubicBezTo>
                  <a:cubicBezTo>
                    <a:pt x="0" y="337"/>
                    <a:pt x="28" y="405"/>
                    <a:pt x="78" y="455"/>
                  </a:cubicBezTo>
                  <a:cubicBezTo>
                    <a:pt x="128" y="505"/>
                    <a:pt x="196" y="533"/>
                    <a:pt x="265" y="533"/>
                  </a:cubicBezTo>
                  <a:cubicBezTo>
                    <a:pt x="336" y="533"/>
                    <a:pt x="405" y="505"/>
                    <a:pt x="454" y="455"/>
                  </a:cubicBezTo>
                  <a:cubicBezTo>
                    <a:pt x="503" y="405"/>
                    <a:pt x="532" y="336"/>
                    <a:pt x="532" y="267"/>
                  </a:cubicBezTo>
                  <a:cubicBezTo>
                    <a:pt x="532" y="197"/>
                    <a:pt x="503" y="129"/>
                    <a:pt x="454" y="79"/>
                  </a:cubicBezTo>
                  <a:cubicBezTo>
                    <a:pt x="405" y="29"/>
                    <a:pt x="336" y="1"/>
                    <a:pt x="2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7" name="Google Shape;2117;p61"/>
            <p:cNvSpPr/>
            <p:nvPr/>
          </p:nvSpPr>
          <p:spPr>
            <a:xfrm>
              <a:off x="2290682" y="4061694"/>
              <a:ext cx="17678" cy="17678"/>
            </a:xfrm>
            <a:custGeom>
              <a:rect b="b" l="l" r="r" t="t"/>
              <a:pathLst>
                <a:path extrusionOk="0" h="533" w="533">
                  <a:moveTo>
                    <a:pt x="266" y="1"/>
                  </a:moveTo>
                  <a:cubicBezTo>
                    <a:pt x="197" y="1"/>
                    <a:pt x="128" y="29"/>
                    <a:pt x="78" y="79"/>
                  </a:cubicBezTo>
                  <a:cubicBezTo>
                    <a:pt x="28" y="128"/>
                    <a:pt x="0" y="197"/>
                    <a:pt x="0" y="267"/>
                  </a:cubicBezTo>
                  <a:cubicBezTo>
                    <a:pt x="0" y="337"/>
                    <a:pt x="28" y="405"/>
                    <a:pt x="78" y="456"/>
                  </a:cubicBezTo>
                  <a:cubicBezTo>
                    <a:pt x="128" y="505"/>
                    <a:pt x="197" y="533"/>
                    <a:pt x="266" y="533"/>
                  </a:cubicBezTo>
                  <a:cubicBezTo>
                    <a:pt x="336" y="533"/>
                    <a:pt x="405" y="505"/>
                    <a:pt x="454" y="456"/>
                  </a:cubicBezTo>
                  <a:cubicBezTo>
                    <a:pt x="504" y="405"/>
                    <a:pt x="532" y="337"/>
                    <a:pt x="532" y="267"/>
                  </a:cubicBezTo>
                  <a:cubicBezTo>
                    <a:pt x="532" y="197"/>
                    <a:pt x="504" y="128"/>
                    <a:pt x="454" y="79"/>
                  </a:cubicBezTo>
                  <a:cubicBezTo>
                    <a:pt x="405" y="29"/>
                    <a:pt x="336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8" name="Google Shape;2118;p61"/>
            <p:cNvSpPr/>
            <p:nvPr/>
          </p:nvSpPr>
          <p:spPr>
            <a:xfrm>
              <a:off x="2331478" y="4061694"/>
              <a:ext cx="17678" cy="17678"/>
            </a:xfrm>
            <a:custGeom>
              <a:rect b="b" l="l" r="r" t="t"/>
              <a:pathLst>
                <a:path extrusionOk="0" h="533" w="533">
                  <a:moveTo>
                    <a:pt x="266" y="1"/>
                  </a:moveTo>
                  <a:cubicBezTo>
                    <a:pt x="197" y="1"/>
                    <a:pt x="128" y="29"/>
                    <a:pt x="78" y="79"/>
                  </a:cubicBezTo>
                  <a:cubicBezTo>
                    <a:pt x="29" y="128"/>
                    <a:pt x="0" y="197"/>
                    <a:pt x="0" y="267"/>
                  </a:cubicBezTo>
                  <a:cubicBezTo>
                    <a:pt x="0" y="337"/>
                    <a:pt x="29" y="405"/>
                    <a:pt x="78" y="455"/>
                  </a:cubicBezTo>
                  <a:cubicBezTo>
                    <a:pt x="128" y="505"/>
                    <a:pt x="197" y="533"/>
                    <a:pt x="266" y="533"/>
                  </a:cubicBezTo>
                  <a:cubicBezTo>
                    <a:pt x="336" y="533"/>
                    <a:pt x="405" y="505"/>
                    <a:pt x="454" y="455"/>
                  </a:cubicBezTo>
                  <a:cubicBezTo>
                    <a:pt x="505" y="405"/>
                    <a:pt x="532" y="337"/>
                    <a:pt x="532" y="267"/>
                  </a:cubicBezTo>
                  <a:cubicBezTo>
                    <a:pt x="532" y="197"/>
                    <a:pt x="505" y="128"/>
                    <a:pt x="454" y="79"/>
                  </a:cubicBezTo>
                  <a:cubicBezTo>
                    <a:pt x="405" y="29"/>
                    <a:pt x="336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9" name="Google Shape;2119;p61"/>
            <p:cNvSpPr/>
            <p:nvPr/>
          </p:nvSpPr>
          <p:spPr>
            <a:xfrm>
              <a:off x="1965839" y="4044015"/>
              <a:ext cx="17645" cy="53068"/>
            </a:xfrm>
            <a:custGeom>
              <a:rect b="b" l="l" r="r" t="t"/>
              <a:pathLst>
                <a:path extrusionOk="0" h="1600" w="532">
                  <a:moveTo>
                    <a:pt x="265" y="1"/>
                  </a:moveTo>
                  <a:cubicBezTo>
                    <a:pt x="118" y="1"/>
                    <a:pt x="0" y="120"/>
                    <a:pt x="0" y="267"/>
                  </a:cubicBezTo>
                  <a:lnTo>
                    <a:pt x="0" y="1334"/>
                  </a:lnTo>
                  <a:cubicBezTo>
                    <a:pt x="0" y="1480"/>
                    <a:pt x="119" y="1599"/>
                    <a:pt x="265" y="1599"/>
                  </a:cubicBezTo>
                  <a:cubicBezTo>
                    <a:pt x="413" y="1599"/>
                    <a:pt x="531" y="1480"/>
                    <a:pt x="531" y="1334"/>
                  </a:cubicBezTo>
                  <a:lnTo>
                    <a:pt x="531" y="267"/>
                  </a:lnTo>
                  <a:cubicBezTo>
                    <a:pt x="531" y="120"/>
                    <a:pt x="413" y="1"/>
                    <a:pt x="2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0" name="Google Shape;2120;p61"/>
            <p:cNvSpPr/>
            <p:nvPr/>
          </p:nvSpPr>
          <p:spPr>
            <a:xfrm>
              <a:off x="1998244" y="4044015"/>
              <a:ext cx="17678" cy="53068"/>
            </a:xfrm>
            <a:custGeom>
              <a:rect b="b" l="l" r="r" t="t"/>
              <a:pathLst>
                <a:path extrusionOk="0" h="1600" w="533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lnTo>
                    <a:pt x="1" y="1334"/>
                  </a:lnTo>
                  <a:cubicBezTo>
                    <a:pt x="1" y="1480"/>
                    <a:pt x="120" y="1599"/>
                    <a:pt x="267" y="1599"/>
                  </a:cubicBezTo>
                  <a:cubicBezTo>
                    <a:pt x="414" y="1599"/>
                    <a:pt x="533" y="1480"/>
                    <a:pt x="533" y="1334"/>
                  </a:cubicBezTo>
                  <a:lnTo>
                    <a:pt x="533" y="267"/>
                  </a:lnTo>
                  <a:cubicBezTo>
                    <a:pt x="533" y="120"/>
                    <a:pt x="414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1" name="Google Shape;2121;p61"/>
            <p:cNvSpPr/>
            <p:nvPr/>
          </p:nvSpPr>
          <p:spPr>
            <a:xfrm>
              <a:off x="2030715" y="4044015"/>
              <a:ext cx="17678" cy="53068"/>
            </a:xfrm>
            <a:custGeom>
              <a:rect b="b" l="l" r="r" t="t"/>
              <a:pathLst>
                <a:path extrusionOk="0" h="1600" w="533"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lnTo>
                    <a:pt x="0" y="1334"/>
                  </a:lnTo>
                  <a:cubicBezTo>
                    <a:pt x="0" y="1480"/>
                    <a:pt x="119" y="1599"/>
                    <a:pt x="266" y="1599"/>
                  </a:cubicBezTo>
                  <a:cubicBezTo>
                    <a:pt x="413" y="1599"/>
                    <a:pt x="532" y="1480"/>
                    <a:pt x="532" y="1334"/>
                  </a:cubicBezTo>
                  <a:lnTo>
                    <a:pt x="532" y="267"/>
                  </a:lnTo>
                  <a:cubicBezTo>
                    <a:pt x="532" y="120"/>
                    <a:pt x="413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2" name="Google Shape;2122;p61"/>
            <p:cNvSpPr/>
            <p:nvPr/>
          </p:nvSpPr>
          <p:spPr>
            <a:xfrm>
              <a:off x="2063119" y="4044015"/>
              <a:ext cx="17678" cy="53068"/>
            </a:xfrm>
            <a:custGeom>
              <a:rect b="b" l="l" r="r" t="t"/>
              <a:pathLst>
                <a:path extrusionOk="0" h="1600" w="533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lnTo>
                    <a:pt x="1" y="1334"/>
                  </a:lnTo>
                  <a:cubicBezTo>
                    <a:pt x="1" y="1480"/>
                    <a:pt x="120" y="1599"/>
                    <a:pt x="267" y="1599"/>
                  </a:cubicBezTo>
                  <a:cubicBezTo>
                    <a:pt x="413" y="1599"/>
                    <a:pt x="533" y="1480"/>
                    <a:pt x="533" y="1334"/>
                  </a:cubicBezTo>
                  <a:lnTo>
                    <a:pt x="533" y="267"/>
                  </a:lnTo>
                  <a:cubicBezTo>
                    <a:pt x="533" y="120"/>
                    <a:pt x="413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3" name="Google Shape;2123;p61"/>
            <p:cNvSpPr/>
            <p:nvPr/>
          </p:nvSpPr>
          <p:spPr>
            <a:xfrm>
              <a:off x="2249886" y="4181130"/>
              <a:ext cx="17678" cy="17678"/>
            </a:xfrm>
            <a:custGeom>
              <a:rect b="b" l="l" r="r" t="t"/>
              <a:pathLst>
                <a:path extrusionOk="0" h="533" w="533">
                  <a:moveTo>
                    <a:pt x="265" y="0"/>
                  </a:moveTo>
                  <a:cubicBezTo>
                    <a:pt x="196" y="0"/>
                    <a:pt x="128" y="29"/>
                    <a:pt x="78" y="79"/>
                  </a:cubicBezTo>
                  <a:cubicBezTo>
                    <a:pt x="28" y="128"/>
                    <a:pt x="0" y="197"/>
                    <a:pt x="0" y="266"/>
                  </a:cubicBezTo>
                  <a:cubicBezTo>
                    <a:pt x="0" y="337"/>
                    <a:pt x="28" y="405"/>
                    <a:pt x="78" y="454"/>
                  </a:cubicBezTo>
                  <a:cubicBezTo>
                    <a:pt x="128" y="505"/>
                    <a:pt x="196" y="532"/>
                    <a:pt x="265" y="532"/>
                  </a:cubicBezTo>
                  <a:cubicBezTo>
                    <a:pt x="336" y="532"/>
                    <a:pt x="405" y="505"/>
                    <a:pt x="454" y="454"/>
                  </a:cubicBezTo>
                  <a:cubicBezTo>
                    <a:pt x="503" y="405"/>
                    <a:pt x="532" y="337"/>
                    <a:pt x="532" y="266"/>
                  </a:cubicBezTo>
                  <a:cubicBezTo>
                    <a:pt x="532" y="197"/>
                    <a:pt x="503" y="129"/>
                    <a:pt x="454" y="79"/>
                  </a:cubicBezTo>
                  <a:cubicBezTo>
                    <a:pt x="405" y="29"/>
                    <a:pt x="336" y="0"/>
                    <a:pt x="2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4" name="Google Shape;2124;p61"/>
            <p:cNvSpPr/>
            <p:nvPr/>
          </p:nvSpPr>
          <p:spPr>
            <a:xfrm>
              <a:off x="2290682" y="4181130"/>
              <a:ext cx="17678" cy="17678"/>
            </a:xfrm>
            <a:custGeom>
              <a:rect b="b" l="l" r="r" t="t"/>
              <a:pathLst>
                <a:path extrusionOk="0" h="533" w="533">
                  <a:moveTo>
                    <a:pt x="266" y="0"/>
                  </a:moveTo>
                  <a:cubicBezTo>
                    <a:pt x="197" y="0"/>
                    <a:pt x="128" y="29"/>
                    <a:pt x="78" y="79"/>
                  </a:cubicBezTo>
                  <a:cubicBezTo>
                    <a:pt x="28" y="128"/>
                    <a:pt x="0" y="197"/>
                    <a:pt x="0" y="266"/>
                  </a:cubicBezTo>
                  <a:cubicBezTo>
                    <a:pt x="0" y="337"/>
                    <a:pt x="28" y="405"/>
                    <a:pt x="78" y="454"/>
                  </a:cubicBezTo>
                  <a:cubicBezTo>
                    <a:pt x="128" y="505"/>
                    <a:pt x="196" y="532"/>
                    <a:pt x="266" y="532"/>
                  </a:cubicBezTo>
                  <a:cubicBezTo>
                    <a:pt x="336" y="532"/>
                    <a:pt x="405" y="505"/>
                    <a:pt x="454" y="454"/>
                  </a:cubicBezTo>
                  <a:cubicBezTo>
                    <a:pt x="504" y="405"/>
                    <a:pt x="532" y="337"/>
                    <a:pt x="532" y="266"/>
                  </a:cubicBezTo>
                  <a:cubicBezTo>
                    <a:pt x="532" y="197"/>
                    <a:pt x="504" y="129"/>
                    <a:pt x="454" y="79"/>
                  </a:cubicBezTo>
                  <a:cubicBezTo>
                    <a:pt x="405" y="29"/>
                    <a:pt x="336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5" name="Google Shape;2125;p61"/>
            <p:cNvSpPr/>
            <p:nvPr/>
          </p:nvSpPr>
          <p:spPr>
            <a:xfrm>
              <a:off x="2331478" y="4181130"/>
              <a:ext cx="17678" cy="17678"/>
            </a:xfrm>
            <a:custGeom>
              <a:rect b="b" l="l" r="r" t="t"/>
              <a:pathLst>
                <a:path extrusionOk="0" h="533" w="533">
                  <a:moveTo>
                    <a:pt x="266" y="0"/>
                  </a:moveTo>
                  <a:cubicBezTo>
                    <a:pt x="197" y="0"/>
                    <a:pt x="128" y="29"/>
                    <a:pt x="78" y="79"/>
                  </a:cubicBezTo>
                  <a:cubicBezTo>
                    <a:pt x="29" y="128"/>
                    <a:pt x="0" y="197"/>
                    <a:pt x="0" y="266"/>
                  </a:cubicBezTo>
                  <a:cubicBezTo>
                    <a:pt x="0" y="336"/>
                    <a:pt x="29" y="405"/>
                    <a:pt x="78" y="455"/>
                  </a:cubicBezTo>
                  <a:cubicBezTo>
                    <a:pt x="128" y="505"/>
                    <a:pt x="197" y="532"/>
                    <a:pt x="266" y="532"/>
                  </a:cubicBezTo>
                  <a:cubicBezTo>
                    <a:pt x="336" y="532"/>
                    <a:pt x="405" y="505"/>
                    <a:pt x="454" y="455"/>
                  </a:cubicBezTo>
                  <a:cubicBezTo>
                    <a:pt x="505" y="405"/>
                    <a:pt x="532" y="336"/>
                    <a:pt x="532" y="266"/>
                  </a:cubicBezTo>
                  <a:cubicBezTo>
                    <a:pt x="532" y="197"/>
                    <a:pt x="505" y="129"/>
                    <a:pt x="454" y="79"/>
                  </a:cubicBezTo>
                  <a:cubicBezTo>
                    <a:pt x="405" y="29"/>
                    <a:pt x="336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6" name="Google Shape;2126;p61"/>
            <p:cNvSpPr/>
            <p:nvPr/>
          </p:nvSpPr>
          <p:spPr>
            <a:xfrm>
              <a:off x="1965839" y="4163452"/>
              <a:ext cx="17645" cy="53068"/>
            </a:xfrm>
            <a:custGeom>
              <a:rect b="b" l="l" r="r" t="t"/>
              <a:pathLst>
                <a:path extrusionOk="0" h="1600" w="532">
                  <a:moveTo>
                    <a:pt x="265" y="1"/>
                  </a:moveTo>
                  <a:cubicBezTo>
                    <a:pt x="118" y="1"/>
                    <a:pt x="0" y="120"/>
                    <a:pt x="0" y="267"/>
                  </a:cubicBezTo>
                  <a:lnTo>
                    <a:pt x="0" y="1333"/>
                  </a:lnTo>
                  <a:cubicBezTo>
                    <a:pt x="0" y="1480"/>
                    <a:pt x="119" y="1599"/>
                    <a:pt x="265" y="1599"/>
                  </a:cubicBezTo>
                  <a:cubicBezTo>
                    <a:pt x="413" y="1599"/>
                    <a:pt x="531" y="1480"/>
                    <a:pt x="531" y="1333"/>
                  </a:cubicBezTo>
                  <a:lnTo>
                    <a:pt x="531" y="267"/>
                  </a:lnTo>
                  <a:cubicBezTo>
                    <a:pt x="531" y="120"/>
                    <a:pt x="413" y="1"/>
                    <a:pt x="2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7" name="Google Shape;2127;p61"/>
            <p:cNvSpPr/>
            <p:nvPr/>
          </p:nvSpPr>
          <p:spPr>
            <a:xfrm>
              <a:off x="1998244" y="4163452"/>
              <a:ext cx="17678" cy="53068"/>
            </a:xfrm>
            <a:custGeom>
              <a:rect b="b" l="l" r="r" t="t"/>
              <a:pathLst>
                <a:path extrusionOk="0" h="1600" w="533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lnTo>
                    <a:pt x="1" y="1333"/>
                  </a:lnTo>
                  <a:cubicBezTo>
                    <a:pt x="1" y="1480"/>
                    <a:pt x="120" y="1599"/>
                    <a:pt x="267" y="1599"/>
                  </a:cubicBezTo>
                  <a:cubicBezTo>
                    <a:pt x="414" y="1599"/>
                    <a:pt x="533" y="1480"/>
                    <a:pt x="533" y="1333"/>
                  </a:cubicBezTo>
                  <a:lnTo>
                    <a:pt x="533" y="267"/>
                  </a:lnTo>
                  <a:cubicBezTo>
                    <a:pt x="533" y="120"/>
                    <a:pt x="414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8" name="Google Shape;2128;p61"/>
            <p:cNvSpPr/>
            <p:nvPr/>
          </p:nvSpPr>
          <p:spPr>
            <a:xfrm>
              <a:off x="2030715" y="4163452"/>
              <a:ext cx="17678" cy="53068"/>
            </a:xfrm>
            <a:custGeom>
              <a:rect b="b" l="l" r="r" t="t"/>
              <a:pathLst>
                <a:path extrusionOk="0" h="1600" w="533"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lnTo>
                    <a:pt x="0" y="1333"/>
                  </a:lnTo>
                  <a:cubicBezTo>
                    <a:pt x="0" y="1480"/>
                    <a:pt x="119" y="1599"/>
                    <a:pt x="266" y="1599"/>
                  </a:cubicBezTo>
                  <a:cubicBezTo>
                    <a:pt x="413" y="1599"/>
                    <a:pt x="532" y="1480"/>
                    <a:pt x="532" y="1333"/>
                  </a:cubicBezTo>
                  <a:lnTo>
                    <a:pt x="532" y="267"/>
                  </a:lnTo>
                  <a:cubicBezTo>
                    <a:pt x="532" y="120"/>
                    <a:pt x="413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9" name="Google Shape;2129;p61"/>
            <p:cNvSpPr/>
            <p:nvPr/>
          </p:nvSpPr>
          <p:spPr>
            <a:xfrm>
              <a:off x="2063119" y="4163452"/>
              <a:ext cx="17678" cy="53068"/>
            </a:xfrm>
            <a:custGeom>
              <a:rect b="b" l="l" r="r" t="t"/>
              <a:pathLst>
                <a:path extrusionOk="0" h="1600" w="533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lnTo>
                    <a:pt x="1" y="1333"/>
                  </a:lnTo>
                  <a:cubicBezTo>
                    <a:pt x="1" y="1480"/>
                    <a:pt x="120" y="1599"/>
                    <a:pt x="267" y="1599"/>
                  </a:cubicBezTo>
                  <a:cubicBezTo>
                    <a:pt x="413" y="1599"/>
                    <a:pt x="533" y="1480"/>
                    <a:pt x="533" y="1333"/>
                  </a:cubicBezTo>
                  <a:lnTo>
                    <a:pt x="533" y="267"/>
                  </a:lnTo>
                  <a:cubicBezTo>
                    <a:pt x="533" y="120"/>
                    <a:pt x="413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0" name="Google Shape;2130;p61"/>
            <p:cNvSpPr/>
            <p:nvPr/>
          </p:nvSpPr>
          <p:spPr>
            <a:xfrm>
              <a:off x="2249886" y="4300599"/>
              <a:ext cx="17678" cy="17645"/>
            </a:xfrm>
            <a:custGeom>
              <a:rect b="b" l="l" r="r" t="t"/>
              <a:pathLst>
                <a:path extrusionOk="0" h="532" w="533">
                  <a:moveTo>
                    <a:pt x="265" y="0"/>
                  </a:moveTo>
                  <a:cubicBezTo>
                    <a:pt x="195" y="0"/>
                    <a:pt x="128" y="28"/>
                    <a:pt x="78" y="77"/>
                  </a:cubicBezTo>
                  <a:cubicBezTo>
                    <a:pt x="28" y="128"/>
                    <a:pt x="0" y="195"/>
                    <a:pt x="0" y="265"/>
                  </a:cubicBezTo>
                  <a:cubicBezTo>
                    <a:pt x="0" y="335"/>
                    <a:pt x="28" y="404"/>
                    <a:pt x="78" y="453"/>
                  </a:cubicBezTo>
                  <a:cubicBezTo>
                    <a:pt x="128" y="503"/>
                    <a:pt x="196" y="531"/>
                    <a:pt x="265" y="531"/>
                  </a:cubicBezTo>
                  <a:cubicBezTo>
                    <a:pt x="336" y="531"/>
                    <a:pt x="405" y="502"/>
                    <a:pt x="454" y="453"/>
                  </a:cubicBezTo>
                  <a:cubicBezTo>
                    <a:pt x="503" y="404"/>
                    <a:pt x="532" y="335"/>
                    <a:pt x="532" y="265"/>
                  </a:cubicBezTo>
                  <a:cubicBezTo>
                    <a:pt x="532" y="195"/>
                    <a:pt x="503" y="128"/>
                    <a:pt x="454" y="77"/>
                  </a:cubicBezTo>
                  <a:cubicBezTo>
                    <a:pt x="405" y="28"/>
                    <a:pt x="336" y="0"/>
                    <a:pt x="2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1" name="Google Shape;2131;p61"/>
            <p:cNvSpPr/>
            <p:nvPr/>
          </p:nvSpPr>
          <p:spPr>
            <a:xfrm>
              <a:off x="1965839" y="4282888"/>
              <a:ext cx="17645" cy="53068"/>
            </a:xfrm>
            <a:custGeom>
              <a:rect b="b" l="l" r="r" t="t"/>
              <a:pathLst>
                <a:path extrusionOk="0" h="1600" w="532">
                  <a:moveTo>
                    <a:pt x="265" y="0"/>
                  </a:moveTo>
                  <a:cubicBezTo>
                    <a:pt x="118" y="0"/>
                    <a:pt x="0" y="119"/>
                    <a:pt x="0" y="266"/>
                  </a:cubicBezTo>
                  <a:lnTo>
                    <a:pt x="0" y="1333"/>
                  </a:lnTo>
                  <a:cubicBezTo>
                    <a:pt x="0" y="1480"/>
                    <a:pt x="119" y="1599"/>
                    <a:pt x="265" y="1599"/>
                  </a:cubicBezTo>
                  <a:cubicBezTo>
                    <a:pt x="413" y="1599"/>
                    <a:pt x="531" y="1480"/>
                    <a:pt x="531" y="1333"/>
                  </a:cubicBezTo>
                  <a:lnTo>
                    <a:pt x="531" y="266"/>
                  </a:lnTo>
                  <a:cubicBezTo>
                    <a:pt x="531" y="119"/>
                    <a:pt x="413" y="0"/>
                    <a:pt x="2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2" name="Google Shape;2132;p61"/>
            <p:cNvSpPr/>
            <p:nvPr/>
          </p:nvSpPr>
          <p:spPr>
            <a:xfrm>
              <a:off x="1998244" y="4282888"/>
              <a:ext cx="17678" cy="53068"/>
            </a:xfrm>
            <a:custGeom>
              <a:rect b="b" l="l" r="r" t="t"/>
              <a:pathLst>
                <a:path extrusionOk="0" h="1600" w="533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lnTo>
                    <a:pt x="1" y="1333"/>
                  </a:lnTo>
                  <a:cubicBezTo>
                    <a:pt x="1" y="1480"/>
                    <a:pt x="120" y="1599"/>
                    <a:pt x="267" y="1599"/>
                  </a:cubicBezTo>
                  <a:cubicBezTo>
                    <a:pt x="414" y="1599"/>
                    <a:pt x="533" y="1480"/>
                    <a:pt x="533" y="1333"/>
                  </a:cubicBezTo>
                  <a:lnTo>
                    <a:pt x="533" y="266"/>
                  </a:lnTo>
                  <a:cubicBezTo>
                    <a:pt x="533" y="119"/>
                    <a:pt x="414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3" name="Google Shape;2133;p61"/>
            <p:cNvSpPr/>
            <p:nvPr/>
          </p:nvSpPr>
          <p:spPr>
            <a:xfrm>
              <a:off x="2030715" y="4282888"/>
              <a:ext cx="17678" cy="53068"/>
            </a:xfrm>
            <a:custGeom>
              <a:rect b="b" l="l" r="r" t="t"/>
              <a:pathLst>
                <a:path extrusionOk="0" h="1600" w="533">
                  <a:moveTo>
                    <a:pt x="266" y="0"/>
                  </a:moveTo>
                  <a:cubicBezTo>
                    <a:pt x="119" y="0"/>
                    <a:pt x="0" y="119"/>
                    <a:pt x="0" y="266"/>
                  </a:cubicBezTo>
                  <a:lnTo>
                    <a:pt x="0" y="1333"/>
                  </a:lnTo>
                  <a:cubicBezTo>
                    <a:pt x="0" y="1480"/>
                    <a:pt x="119" y="1599"/>
                    <a:pt x="266" y="1599"/>
                  </a:cubicBezTo>
                  <a:cubicBezTo>
                    <a:pt x="413" y="1599"/>
                    <a:pt x="532" y="1480"/>
                    <a:pt x="532" y="1333"/>
                  </a:cubicBezTo>
                  <a:lnTo>
                    <a:pt x="532" y="266"/>
                  </a:lnTo>
                  <a:cubicBezTo>
                    <a:pt x="532" y="119"/>
                    <a:pt x="413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4" name="Google Shape;2134;p61"/>
            <p:cNvSpPr/>
            <p:nvPr/>
          </p:nvSpPr>
          <p:spPr>
            <a:xfrm>
              <a:off x="2063119" y="4282888"/>
              <a:ext cx="17678" cy="53068"/>
            </a:xfrm>
            <a:custGeom>
              <a:rect b="b" l="l" r="r" t="t"/>
              <a:pathLst>
                <a:path extrusionOk="0" h="1600" w="533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lnTo>
                    <a:pt x="1" y="1333"/>
                  </a:lnTo>
                  <a:cubicBezTo>
                    <a:pt x="1" y="1480"/>
                    <a:pt x="120" y="1599"/>
                    <a:pt x="267" y="1599"/>
                  </a:cubicBezTo>
                  <a:cubicBezTo>
                    <a:pt x="413" y="1599"/>
                    <a:pt x="533" y="1480"/>
                    <a:pt x="533" y="1333"/>
                  </a:cubicBezTo>
                  <a:lnTo>
                    <a:pt x="533" y="266"/>
                  </a:lnTo>
                  <a:cubicBezTo>
                    <a:pt x="533" y="119"/>
                    <a:pt x="413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5" name="Google Shape;2135;p61"/>
            <p:cNvSpPr/>
            <p:nvPr/>
          </p:nvSpPr>
          <p:spPr>
            <a:xfrm>
              <a:off x="2249886" y="4420035"/>
              <a:ext cx="17678" cy="17645"/>
            </a:xfrm>
            <a:custGeom>
              <a:rect b="b" l="l" r="r" t="t"/>
              <a:pathLst>
                <a:path extrusionOk="0" h="532" w="533">
                  <a:moveTo>
                    <a:pt x="265" y="0"/>
                  </a:moveTo>
                  <a:cubicBezTo>
                    <a:pt x="196" y="0"/>
                    <a:pt x="128" y="28"/>
                    <a:pt x="78" y="77"/>
                  </a:cubicBezTo>
                  <a:cubicBezTo>
                    <a:pt x="28" y="127"/>
                    <a:pt x="0" y="195"/>
                    <a:pt x="0" y="266"/>
                  </a:cubicBezTo>
                  <a:cubicBezTo>
                    <a:pt x="0" y="336"/>
                    <a:pt x="28" y="404"/>
                    <a:pt x="78" y="454"/>
                  </a:cubicBezTo>
                  <a:cubicBezTo>
                    <a:pt x="128" y="503"/>
                    <a:pt x="196" y="532"/>
                    <a:pt x="265" y="532"/>
                  </a:cubicBezTo>
                  <a:cubicBezTo>
                    <a:pt x="336" y="532"/>
                    <a:pt x="405" y="503"/>
                    <a:pt x="454" y="454"/>
                  </a:cubicBezTo>
                  <a:cubicBezTo>
                    <a:pt x="503" y="404"/>
                    <a:pt x="532" y="336"/>
                    <a:pt x="532" y="266"/>
                  </a:cubicBezTo>
                  <a:cubicBezTo>
                    <a:pt x="532" y="195"/>
                    <a:pt x="503" y="127"/>
                    <a:pt x="454" y="77"/>
                  </a:cubicBezTo>
                  <a:cubicBezTo>
                    <a:pt x="405" y="28"/>
                    <a:pt x="336" y="0"/>
                    <a:pt x="2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6" name="Google Shape;2136;p61"/>
            <p:cNvSpPr/>
            <p:nvPr/>
          </p:nvSpPr>
          <p:spPr>
            <a:xfrm>
              <a:off x="1965839" y="4402324"/>
              <a:ext cx="17645" cy="53035"/>
            </a:xfrm>
            <a:custGeom>
              <a:rect b="b" l="l" r="r" t="t"/>
              <a:pathLst>
                <a:path extrusionOk="0" h="1599" w="532">
                  <a:moveTo>
                    <a:pt x="265" y="0"/>
                  </a:moveTo>
                  <a:cubicBezTo>
                    <a:pt x="118" y="0"/>
                    <a:pt x="0" y="119"/>
                    <a:pt x="0" y="266"/>
                  </a:cubicBezTo>
                  <a:lnTo>
                    <a:pt x="0" y="1333"/>
                  </a:lnTo>
                  <a:cubicBezTo>
                    <a:pt x="0" y="1480"/>
                    <a:pt x="119" y="1599"/>
                    <a:pt x="265" y="1599"/>
                  </a:cubicBezTo>
                  <a:cubicBezTo>
                    <a:pt x="413" y="1599"/>
                    <a:pt x="531" y="1480"/>
                    <a:pt x="531" y="1333"/>
                  </a:cubicBezTo>
                  <a:lnTo>
                    <a:pt x="531" y="266"/>
                  </a:lnTo>
                  <a:cubicBezTo>
                    <a:pt x="531" y="119"/>
                    <a:pt x="413" y="0"/>
                    <a:pt x="2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7" name="Google Shape;2137;p61"/>
            <p:cNvSpPr/>
            <p:nvPr/>
          </p:nvSpPr>
          <p:spPr>
            <a:xfrm>
              <a:off x="1998244" y="4402324"/>
              <a:ext cx="17678" cy="53035"/>
            </a:xfrm>
            <a:custGeom>
              <a:rect b="b" l="l" r="r" t="t"/>
              <a:pathLst>
                <a:path extrusionOk="0" h="1599" w="533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lnTo>
                    <a:pt x="1" y="1333"/>
                  </a:lnTo>
                  <a:cubicBezTo>
                    <a:pt x="1" y="1480"/>
                    <a:pt x="120" y="1599"/>
                    <a:pt x="267" y="1599"/>
                  </a:cubicBezTo>
                  <a:cubicBezTo>
                    <a:pt x="414" y="1599"/>
                    <a:pt x="533" y="1480"/>
                    <a:pt x="533" y="1333"/>
                  </a:cubicBezTo>
                  <a:lnTo>
                    <a:pt x="533" y="266"/>
                  </a:lnTo>
                  <a:cubicBezTo>
                    <a:pt x="533" y="119"/>
                    <a:pt x="414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8" name="Google Shape;2138;p61"/>
            <p:cNvSpPr/>
            <p:nvPr/>
          </p:nvSpPr>
          <p:spPr>
            <a:xfrm>
              <a:off x="2030715" y="4402324"/>
              <a:ext cx="17678" cy="53035"/>
            </a:xfrm>
            <a:custGeom>
              <a:rect b="b" l="l" r="r" t="t"/>
              <a:pathLst>
                <a:path extrusionOk="0" h="1599" w="533">
                  <a:moveTo>
                    <a:pt x="266" y="0"/>
                  </a:moveTo>
                  <a:cubicBezTo>
                    <a:pt x="119" y="0"/>
                    <a:pt x="0" y="119"/>
                    <a:pt x="0" y="266"/>
                  </a:cubicBezTo>
                  <a:lnTo>
                    <a:pt x="0" y="1333"/>
                  </a:lnTo>
                  <a:cubicBezTo>
                    <a:pt x="0" y="1480"/>
                    <a:pt x="119" y="1599"/>
                    <a:pt x="266" y="1599"/>
                  </a:cubicBezTo>
                  <a:cubicBezTo>
                    <a:pt x="413" y="1599"/>
                    <a:pt x="532" y="1480"/>
                    <a:pt x="532" y="1333"/>
                  </a:cubicBezTo>
                  <a:lnTo>
                    <a:pt x="532" y="266"/>
                  </a:lnTo>
                  <a:cubicBezTo>
                    <a:pt x="532" y="119"/>
                    <a:pt x="413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9" name="Google Shape;2139;p61"/>
            <p:cNvSpPr/>
            <p:nvPr/>
          </p:nvSpPr>
          <p:spPr>
            <a:xfrm>
              <a:off x="2063119" y="4402324"/>
              <a:ext cx="17678" cy="53035"/>
            </a:xfrm>
            <a:custGeom>
              <a:rect b="b" l="l" r="r" t="t"/>
              <a:pathLst>
                <a:path extrusionOk="0" h="1599" w="533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lnTo>
                    <a:pt x="1" y="1333"/>
                  </a:lnTo>
                  <a:cubicBezTo>
                    <a:pt x="1" y="1480"/>
                    <a:pt x="120" y="1599"/>
                    <a:pt x="267" y="1599"/>
                  </a:cubicBezTo>
                  <a:cubicBezTo>
                    <a:pt x="413" y="1599"/>
                    <a:pt x="533" y="1480"/>
                    <a:pt x="533" y="1333"/>
                  </a:cubicBezTo>
                  <a:lnTo>
                    <a:pt x="533" y="266"/>
                  </a:lnTo>
                  <a:cubicBezTo>
                    <a:pt x="533" y="119"/>
                    <a:pt x="413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0" name="Google Shape;2140;p61"/>
            <p:cNvSpPr/>
            <p:nvPr/>
          </p:nvSpPr>
          <p:spPr>
            <a:xfrm>
              <a:off x="1923053" y="4001992"/>
              <a:ext cx="599403" cy="601990"/>
            </a:xfrm>
            <a:custGeom>
              <a:rect b="b" l="l" r="r" t="t"/>
              <a:pathLst>
                <a:path extrusionOk="0" h="18150" w="18072">
                  <a:moveTo>
                    <a:pt x="8465" y="3290"/>
                  </a:moveTo>
                  <a:lnTo>
                    <a:pt x="8465" y="3602"/>
                  </a:lnTo>
                  <a:lnTo>
                    <a:pt x="6018" y="3602"/>
                  </a:lnTo>
                  <a:lnTo>
                    <a:pt x="6018" y="3290"/>
                  </a:lnTo>
                  <a:close/>
                  <a:moveTo>
                    <a:pt x="13649" y="533"/>
                  </a:moveTo>
                  <a:cubicBezTo>
                    <a:pt x="13696" y="533"/>
                    <a:pt x="13738" y="573"/>
                    <a:pt x="13738" y="621"/>
                  </a:cubicBezTo>
                  <a:lnTo>
                    <a:pt x="13738" y="3513"/>
                  </a:lnTo>
                  <a:cubicBezTo>
                    <a:pt x="13738" y="3561"/>
                    <a:pt x="13696" y="3602"/>
                    <a:pt x="13649" y="3602"/>
                  </a:cubicBezTo>
                  <a:lnTo>
                    <a:pt x="8997" y="3602"/>
                  </a:lnTo>
                  <a:lnTo>
                    <a:pt x="8997" y="3202"/>
                  </a:lnTo>
                  <a:cubicBezTo>
                    <a:pt x="8997" y="2958"/>
                    <a:pt x="8798" y="2760"/>
                    <a:pt x="8554" y="2760"/>
                  </a:cubicBezTo>
                  <a:lnTo>
                    <a:pt x="5930" y="2760"/>
                  </a:lnTo>
                  <a:cubicBezTo>
                    <a:pt x="5686" y="2760"/>
                    <a:pt x="5487" y="2958"/>
                    <a:pt x="5487" y="3202"/>
                  </a:cubicBezTo>
                  <a:lnTo>
                    <a:pt x="5487" y="3602"/>
                  </a:lnTo>
                  <a:lnTo>
                    <a:pt x="621" y="3602"/>
                  </a:lnTo>
                  <a:cubicBezTo>
                    <a:pt x="573" y="3602"/>
                    <a:pt x="533" y="3561"/>
                    <a:pt x="533" y="3513"/>
                  </a:cubicBezTo>
                  <a:lnTo>
                    <a:pt x="533" y="621"/>
                  </a:lnTo>
                  <a:cubicBezTo>
                    <a:pt x="533" y="573"/>
                    <a:pt x="573" y="533"/>
                    <a:pt x="621" y="533"/>
                  </a:cubicBezTo>
                  <a:close/>
                  <a:moveTo>
                    <a:pt x="8465" y="6891"/>
                  </a:moveTo>
                  <a:lnTo>
                    <a:pt x="8465" y="7202"/>
                  </a:lnTo>
                  <a:lnTo>
                    <a:pt x="6018" y="7202"/>
                  </a:lnTo>
                  <a:lnTo>
                    <a:pt x="6018" y="6891"/>
                  </a:lnTo>
                  <a:close/>
                  <a:moveTo>
                    <a:pt x="13649" y="4133"/>
                  </a:moveTo>
                  <a:cubicBezTo>
                    <a:pt x="13696" y="4133"/>
                    <a:pt x="13738" y="4173"/>
                    <a:pt x="13738" y="4222"/>
                  </a:cubicBezTo>
                  <a:lnTo>
                    <a:pt x="13738" y="7114"/>
                  </a:lnTo>
                  <a:cubicBezTo>
                    <a:pt x="13738" y="7161"/>
                    <a:pt x="13696" y="7202"/>
                    <a:pt x="13649" y="7202"/>
                  </a:cubicBezTo>
                  <a:lnTo>
                    <a:pt x="8997" y="7202"/>
                  </a:lnTo>
                  <a:lnTo>
                    <a:pt x="8997" y="6803"/>
                  </a:lnTo>
                  <a:cubicBezTo>
                    <a:pt x="8997" y="6559"/>
                    <a:pt x="8798" y="6359"/>
                    <a:pt x="8554" y="6359"/>
                  </a:cubicBezTo>
                  <a:lnTo>
                    <a:pt x="5930" y="6359"/>
                  </a:lnTo>
                  <a:cubicBezTo>
                    <a:pt x="5686" y="6359"/>
                    <a:pt x="5487" y="6559"/>
                    <a:pt x="5487" y="6803"/>
                  </a:cubicBezTo>
                  <a:lnTo>
                    <a:pt x="5487" y="7202"/>
                  </a:lnTo>
                  <a:lnTo>
                    <a:pt x="621" y="7202"/>
                  </a:lnTo>
                  <a:cubicBezTo>
                    <a:pt x="573" y="7202"/>
                    <a:pt x="533" y="7161"/>
                    <a:pt x="533" y="7114"/>
                  </a:cubicBezTo>
                  <a:lnTo>
                    <a:pt x="533" y="4222"/>
                  </a:lnTo>
                  <a:cubicBezTo>
                    <a:pt x="533" y="4173"/>
                    <a:pt x="573" y="4133"/>
                    <a:pt x="621" y="4133"/>
                  </a:cubicBezTo>
                  <a:close/>
                  <a:moveTo>
                    <a:pt x="8465" y="10493"/>
                  </a:moveTo>
                  <a:lnTo>
                    <a:pt x="8465" y="10803"/>
                  </a:lnTo>
                  <a:lnTo>
                    <a:pt x="6018" y="10803"/>
                  </a:lnTo>
                  <a:lnTo>
                    <a:pt x="6018" y="10493"/>
                  </a:lnTo>
                  <a:close/>
                  <a:moveTo>
                    <a:pt x="13649" y="7734"/>
                  </a:moveTo>
                  <a:cubicBezTo>
                    <a:pt x="13696" y="7734"/>
                    <a:pt x="13738" y="7774"/>
                    <a:pt x="13738" y="7823"/>
                  </a:cubicBezTo>
                  <a:lnTo>
                    <a:pt x="13738" y="8667"/>
                  </a:lnTo>
                  <a:lnTo>
                    <a:pt x="11682" y="8667"/>
                  </a:lnTo>
                  <a:cubicBezTo>
                    <a:pt x="11278" y="8667"/>
                    <a:pt x="10950" y="8995"/>
                    <a:pt x="10950" y="9399"/>
                  </a:cubicBezTo>
                  <a:lnTo>
                    <a:pt x="10950" y="10803"/>
                  </a:lnTo>
                  <a:lnTo>
                    <a:pt x="8997" y="10803"/>
                  </a:lnTo>
                  <a:lnTo>
                    <a:pt x="8997" y="10404"/>
                  </a:lnTo>
                  <a:cubicBezTo>
                    <a:pt x="8997" y="10159"/>
                    <a:pt x="8798" y="9961"/>
                    <a:pt x="8554" y="9961"/>
                  </a:cubicBezTo>
                  <a:lnTo>
                    <a:pt x="5930" y="9961"/>
                  </a:lnTo>
                  <a:cubicBezTo>
                    <a:pt x="5686" y="9961"/>
                    <a:pt x="5488" y="10159"/>
                    <a:pt x="5488" y="10404"/>
                  </a:cubicBezTo>
                  <a:lnTo>
                    <a:pt x="5488" y="10803"/>
                  </a:lnTo>
                  <a:lnTo>
                    <a:pt x="621" y="10803"/>
                  </a:lnTo>
                  <a:cubicBezTo>
                    <a:pt x="573" y="10803"/>
                    <a:pt x="533" y="10762"/>
                    <a:pt x="533" y="10715"/>
                  </a:cubicBezTo>
                  <a:lnTo>
                    <a:pt x="533" y="7823"/>
                  </a:lnTo>
                  <a:cubicBezTo>
                    <a:pt x="533" y="7774"/>
                    <a:pt x="574" y="7734"/>
                    <a:pt x="621" y="7734"/>
                  </a:cubicBezTo>
                  <a:close/>
                  <a:moveTo>
                    <a:pt x="8465" y="14094"/>
                  </a:moveTo>
                  <a:lnTo>
                    <a:pt x="8465" y="14404"/>
                  </a:lnTo>
                  <a:lnTo>
                    <a:pt x="6018" y="14404"/>
                  </a:lnTo>
                  <a:lnTo>
                    <a:pt x="6018" y="14094"/>
                  </a:lnTo>
                  <a:close/>
                  <a:moveTo>
                    <a:pt x="621" y="1"/>
                  </a:moveTo>
                  <a:cubicBezTo>
                    <a:pt x="279" y="1"/>
                    <a:pt x="1" y="279"/>
                    <a:pt x="1" y="621"/>
                  </a:cubicBezTo>
                  <a:lnTo>
                    <a:pt x="1" y="3512"/>
                  </a:lnTo>
                  <a:cubicBezTo>
                    <a:pt x="1" y="3645"/>
                    <a:pt x="43" y="3767"/>
                    <a:pt x="113" y="3868"/>
                  </a:cubicBezTo>
                  <a:cubicBezTo>
                    <a:pt x="43" y="3968"/>
                    <a:pt x="1" y="4089"/>
                    <a:pt x="1" y="4222"/>
                  </a:cubicBezTo>
                  <a:lnTo>
                    <a:pt x="1" y="7114"/>
                  </a:lnTo>
                  <a:cubicBezTo>
                    <a:pt x="1" y="7246"/>
                    <a:pt x="43" y="7368"/>
                    <a:pt x="113" y="7468"/>
                  </a:cubicBezTo>
                  <a:cubicBezTo>
                    <a:pt x="43" y="7569"/>
                    <a:pt x="1" y="7691"/>
                    <a:pt x="1" y="7823"/>
                  </a:cubicBezTo>
                  <a:lnTo>
                    <a:pt x="1" y="10715"/>
                  </a:lnTo>
                  <a:cubicBezTo>
                    <a:pt x="1" y="10846"/>
                    <a:pt x="43" y="10968"/>
                    <a:pt x="113" y="11069"/>
                  </a:cubicBezTo>
                  <a:cubicBezTo>
                    <a:pt x="43" y="11170"/>
                    <a:pt x="1" y="11292"/>
                    <a:pt x="1" y="11423"/>
                  </a:cubicBezTo>
                  <a:lnTo>
                    <a:pt x="1" y="14316"/>
                  </a:lnTo>
                  <a:cubicBezTo>
                    <a:pt x="1" y="14658"/>
                    <a:pt x="279" y="14936"/>
                    <a:pt x="621" y="14936"/>
                  </a:cubicBezTo>
                  <a:lnTo>
                    <a:pt x="2514" y="14936"/>
                  </a:lnTo>
                  <a:cubicBezTo>
                    <a:pt x="2661" y="14936"/>
                    <a:pt x="2780" y="14817"/>
                    <a:pt x="2780" y="14670"/>
                  </a:cubicBezTo>
                  <a:cubicBezTo>
                    <a:pt x="2780" y="14523"/>
                    <a:pt x="2661" y="14404"/>
                    <a:pt x="2514" y="14404"/>
                  </a:cubicBezTo>
                  <a:lnTo>
                    <a:pt x="621" y="14404"/>
                  </a:lnTo>
                  <a:cubicBezTo>
                    <a:pt x="573" y="14404"/>
                    <a:pt x="533" y="14364"/>
                    <a:pt x="533" y="14316"/>
                  </a:cubicBezTo>
                  <a:lnTo>
                    <a:pt x="533" y="11423"/>
                  </a:lnTo>
                  <a:cubicBezTo>
                    <a:pt x="533" y="11375"/>
                    <a:pt x="574" y="11335"/>
                    <a:pt x="621" y="11335"/>
                  </a:cubicBezTo>
                  <a:lnTo>
                    <a:pt x="10950" y="11335"/>
                  </a:lnTo>
                  <a:lnTo>
                    <a:pt x="10950" y="14404"/>
                  </a:lnTo>
                  <a:lnTo>
                    <a:pt x="8997" y="14404"/>
                  </a:lnTo>
                  <a:lnTo>
                    <a:pt x="8997" y="14005"/>
                  </a:lnTo>
                  <a:cubicBezTo>
                    <a:pt x="8997" y="13760"/>
                    <a:pt x="8798" y="13562"/>
                    <a:pt x="8554" y="13562"/>
                  </a:cubicBezTo>
                  <a:lnTo>
                    <a:pt x="5930" y="13562"/>
                  </a:lnTo>
                  <a:cubicBezTo>
                    <a:pt x="5686" y="13562"/>
                    <a:pt x="5487" y="13760"/>
                    <a:pt x="5487" y="14005"/>
                  </a:cubicBezTo>
                  <a:lnTo>
                    <a:pt x="5487" y="14404"/>
                  </a:lnTo>
                  <a:lnTo>
                    <a:pt x="4321" y="14404"/>
                  </a:lnTo>
                  <a:cubicBezTo>
                    <a:pt x="4174" y="14404"/>
                    <a:pt x="4055" y="14523"/>
                    <a:pt x="4055" y="14670"/>
                  </a:cubicBezTo>
                  <a:cubicBezTo>
                    <a:pt x="4055" y="14817"/>
                    <a:pt x="4174" y="14936"/>
                    <a:pt x="4321" y="14936"/>
                  </a:cubicBezTo>
                  <a:lnTo>
                    <a:pt x="10977" y="14936"/>
                  </a:lnTo>
                  <a:cubicBezTo>
                    <a:pt x="11012" y="15065"/>
                    <a:pt x="11080" y="15183"/>
                    <a:pt x="11179" y="15277"/>
                  </a:cubicBezTo>
                  <a:lnTo>
                    <a:pt x="14008" y="17950"/>
                  </a:lnTo>
                  <a:cubicBezTo>
                    <a:pt x="14144" y="18079"/>
                    <a:pt x="14323" y="18150"/>
                    <a:pt x="14511" y="18150"/>
                  </a:cubicBezTo>
                  <a:cubicBezTo>
                    <a:pt x="14699" y="18150"/>
                    <a:pt x="14877" y="18079"/>
                    <a:pt x="15014" y="17950"/>
                  </a:cubicBezTo>
                  <a:lnTo>
                    <a:pt x="15918" y="17095"/>
                  </a:lnTo>
                  <a:cubicBezTo>
                    <a:pt x="16025" y="16994"/>
                    <a:pt x="16030" y="16826"/>
                    <a:pt x="15929" y="16719"/>
                  </a:cubicBezTo>
                  <a:cubicBezTo>
                    <a:pt x="15876" y="16664"/>
                    <a:pt x="15806" y="16636"/>
                    <a:pt x="15735" y="16636"/>
                  </a:cubicBezTo>
                  <a:cubicBezTo>
                    <a:pt x="15670" y="16636"/>
                    <a:pt x="15604" y="16660"/>
                    <a:pt x="15553" y="16708"/>
                  </a:cubicBezTo>
                  <a:lnTo>
                    <a:pt x="14648" y="17563"/>
                  </a:lnTo>
                  <a:cubicBezTo>
                    <a:pt x="14611" y="17598"/>
                    <a:pt x="14562" y="17618"/>
                    <a:pt x="14511" y="17618"/>
                  </a:cubicBezTo>
                  <a:cubicBezTo>
                    <a:pt x="14459" y="17618"/>
                    <a:pt x="14410" y="17598"/>
                    <a:pt x="14373" y="17563"/>
                  </a:cubicBezTo>
                  <a:lnTo>
                    <a:pt x="11544" y="14891"/>
                  </a:lnTo>
                  <a:cubicBezTo>
                    <a:pt x="11504" y="14853"/>
                    <a:pt x="11482" y="14799"/>
                    <a:pt x="11482" y="14745"/>
                  </a:cubicBezTo>
                  <a:lnTo>
                    <a:pt x="11482" y="9399"/>
                  </a:lnTo>
                  <a:cubicBezTo>
                    <a:pt x="11482" y="9288"/>
                    <a:pt x="11571" y="9197"/>
                    <a:pt x="11682" y="9197"/>
                  </a:cubicBezTo>
                  <a:lnTo>
                    <a:pt x="17339" y="9197"/>
                  </a:lnTo>
                  <a:cubicBezTo>
                    <a:pt x="17450" y="9197"/>
                    <a:pt x="17540" y="9288"/>
                    <a:pt x="17540" y="9399"/>
                  </a:cubicBezTo>
                  <a:lnTo>
                    <a:pt x="17540" y="14745"/>
                  </a:lnTo>
                  <a:cubicBezTo>
                    <a:pt x="17540" y="14799"/>
                    <a:pt x="17517" y="14853"/>
                    <a:pt x="17477" y="14891"/>
                  </a:cubicBezTo>
                  <a:lnTo>
                    <a:pt x="16865" y="15469"/>
                  </a:lnTo>
                  <a:cubicBezTo>
                    <a:pt x="16758" y="15569"/>
                    <a:pt x="16753" y="15738"/>
                    <a:pt x="16854" y="15844"/>
                  </a:cubicBezTo>
                  <a:cubicBezTo>
                    <a:pt x="16907" y="15900"/>
                    <a:pt x="16977" y="15928"/>
                    <a:pt x="17048" y="15928"/>
                  </a:cubicBezTo>
                  <a:cubicBezTo>
                    <a:pt x="17113" y="15928"/>
                    <a:pt x="17178" y="15904"/>
                    <a:pt x="17229" y="15856"/>
                  </a:cubicBezTo>
                  <a:lnTo>
                    <a:pt x="17842" y="15277"/>
                  </a:lnTo>
                  <a:cubicBezTo>
                    <a:pt x="17988" y="15139"/>
                    <a:pt x="18071" y="14945"/>
                    <a:pt x="18071" y="14745"/>
                  </a:cubicBezTo>
                  <a:lnTo>
                    <a:pt x="18071" y="9399"/>
                  </a:lnTo>
                  <a:cubicBezTo>
                    <a:pt x="18071" y="8995"/>
                    <a:pt x="17743" y="8667"/>
                    <a:pt x="17339" y="8667"/>
                  </a:cubicBezTo>
                  <a:lnTo>
                    <a:pt x="14269" y="8667"/>
                  </a:lnTo>
                  <a:lnTo>
                    <a:pt x="14269" y="7823"/>
                  </a:lnTo>
                  <a:cubicBezTo>
                    <a:pt x="14269" y="7691"/>
                    <a:pt x="14227" y="7569"/>
                    <a:pt x="14157" y="7468"/>
                  </a:cubicBezTo>
                  <a:cubicBezTo>
                    <a:pt x="14227" y="7368"/>
                    <a:pt x="14269" y="7246"/>
                    <a:pt x="14269" y="7114"/>
                  </a:cubicBezTo>
                  <a:lnTo>
                    <a:pt x="14269" y="4222"/>
                  </a:lnTo>
                  <a:cubicBezTo>
                    <a:pt x="14269" y="4089"/>
                    <a:pt x="14227" y="3968"/>
                    <a:pt x="14157" y="3868"/>
                  </a:cubicBezTo>
                  <a:cubicBezTo>
                    <a:pt x="14227" y="3767"/>
                    <a:pt x="14269" y="3645"/>
                    <a:pt x="14269" y="3512"/>
                  </a:cubicBezTo>
                  <a:lnTo>
                    <a:pt x="14269" y="621"/>
                  </a:lnTo>
                  <a:cubicBezTo>
                    <a:pt x="14269" y="279"/>
                    <a:pt x="13991" y="1"/>
                    <a:pt x="136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1" name="Google Shape;2141;p61"/>
            <p:cNvSpPr/>
            <p:nvPr/>
          </p:nvSpPr>
          <p:spPr>
            <a:xfrm>
              <a:off x="2317182" y="4320334"/>
              <a:ext cx="174362" cy="246899"/>
            </a:xfrm>
            <a:custGeom>
              <a:rect b="b" l="l" r="r" t="t"/>
              <a:pathLst>
                <a:path extrusionOk="0" h="7444" w="5257">
                  <a:moveTo>
                    <a:pt x="4724" y="533"/>
                  </a:moveTo>
                  <a:lnTo>
                    <a:pt x="4724" y="4832"/>
                  </a:lnTo>
                  <a:lnTo>
                    <a:pt x="2894" y="6562"/>
                  </a:lnTo>
                  <a:lnTo>
                    <a:pt x="2894" y="3448"/>
                  </a:lnTo>
                  <a:cubicBezTo>
                    <a:pt x="2894" y="3301"/>
                    <a:pt x="2774" y="3182"/>
                    <a:pt x="2628" y="3182"/>
                  </a:cubicBezTo>
                  <a:cubicBezTo>
                    <a:pt x="2481" y="3182"/>
                    <a:pt x="2362" y="3301"/>
                    <a:pt x="2362" y="3448"/>
                  </a:cubicBezTo>
                  <a:lnTo>
                    <a:pt x="2362" y="6562"/>
                  </a:lnTo>
                  <a:lnTo>
                    <a:pt x="531" y="4832"/>
                  </a:lnTo>
                  <a:lnTo>
                    <a:pt x="531" y="533"/>
                  </a:lnTo>
                  <a:lnTo>
                    <a:pt x="2362" y="533"/>
                  </a:lnTo>
                  <a:lnTo>
                    <a:pt x="2362" y="1675"/>
                  </a:lnTo>
                  <a:cubicBezTo>
                    <a:pt x="2362" y="1822"/>
                    <a:pt x="2481" y="1941"/>
                    <a:pt x="2628" y="1941"/>
                  </a:cubicBezTo>
                  <a:cubicBezTo>
                    <a:pt x="2774" y="1941"/>
                    <a:pt x="2894" y="1822"/>
                    <a:pt x="2894" y="1675"/>
                  </a:cubicBezTo>
                  <a:lnTo>
                    <a:pt x="2894" y="533"/>
                  </a:lnTo>
                  <a:close/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lnTo>
                    <a:pt x="0" y="4946"/>
                  </a:lnTo>
                  <a:cubicBezTo>
                    <a:pt x="0" y="5018"/>
                    <a:pt x="30" y="5088"/>
                    <a:pt x="83" y="5139"/>
                  </a:cubicBezTo>
                  <a:lnTo>
                    <a:pt x="2445" y="7371"/>
                  </a:lnTo>
                  <a:cubicBezTo>
                    <a:pt x="2496" y="7420"/>
                    <a:pt x="2562" y="7444"/>
                    <a:pt x="2628" y="7444"/>
                  </a:cubicBezTo>
                  <a:cubicBezTo>
                    <a:pt x="2693" y="7444"/>
                    <a:pt x="2759" y="7420"/>
                    <a:pt x="2810" y="7371"/>
                  </a:cubicBezTo>
                  <a:lnTo>
                    <a:pt x="5173" y="5139"/>
                  </a:lnTo>
                  <a:cubicBezTo>
                    <a:pt x="5226" y="5088"/>
                    <a:pt x="5256" y="5018"/>
                    <a:pt x="5256" y="4946"/>
                  </a:cubicBezTo>
                  <a:lnTo>
                    <a:pt x="5256" y="267"/>
                  </a:lnTo>
                  <a:cubicBezTo>
                    <a:pt x="5256" y="120"/>
                    <a:pt x="5137" y="1"/>
                    <a:pt x="49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62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Bypassing input filters for prototype pollution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100"/>
          </a:p>
        </p:txBody>
      </p:sp>
      <p:sp>
        <p:nvSpPr>
          <p:cNvPr id="2147" name="Google Shape;2147;p62"/>
          <p:cNvSpPr txBox="1"/>
          <p:nvPr/>
        </p:nvSpPr>
        <p:spPr>
          <a:xfrm>
            <a:off x="1793100" y="4302650"/>
            <a:ext cx="5557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Finding prototype pollution sources manually can be a fairly tedious process. It can be automatize with some tools.</a:t>
            </a:r>
            <a:endParaRPr sz="100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pic>
        <p:nvPicPr>
          <p:cNvPr id="2148" name="Google Shape;2148;p62"/>
          <p:cNvPicPr preferRelativeResize="0"/>
          <p:nvPr/>
        </p:nvPicPr>
        <p:blipFill rotWithShape="1">
          <a:blip r:embed="rId3">
            <a:alphaModFix/>
          </a:blip>
          <a:srcRect b="8336" l="18647" r="8852" t="7960"/>
          <a:stretch/>
        </p:blipFill>
        <p:spPr>
          <a:xfrm rot="-1406552">
            <a:off x="256993" y="4093096"/>
            <a:ext cx="1025168" cy="665781"/>
          </a:xfrm>
          <a:prstGeom prst="rect">
            <a:avLst/>
          </a:prstGeom>
          <a:noFill/>
          <a:ln>
            <a:noFill/>
          </a:ln>
        </p:spPr>
      </p:pic>
      <p:sp>
        <p:nvSpPr>
          <p:cNvPr id="2149" name="Google Shape;2149;p62"/>
          <p:cNvSpPr txBox="1"/>
          <p:nvPr/>
        </p:nvSpPr>
        <p:spPr>
          <a:xfrm>
            <a:off x="891025" y="1780758"/>
            <a:ext cx="72663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Sometimes websites attempt to prevent prototype pollution sanitizing keys before merging them.</a:t>
            </a:r>
            <a:b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If the property was not added, try different techniques, such as: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50" name="Google Shape;2150;p62"/>
          <p:cNvSpPr txBox="1"/>
          <p:nvPr/>
        </p:nvSpPr>
        <p:spPr>
          <a:xfrm>
            <a:off x="891025" y="3484875"/>
            <a:ext cx="7266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151" name="Google Shape;2151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5163" y="2841000"/>
            <a:ext cx="8839199" cy="4149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2" name="Google Shape;2152;p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5163" y="3408316"/>
            <a:ext cx="8839201" cy="374603"/>
          </a:xfrm>
          <a:prstGeom prst="rect">
            <a:avLst/>
          </a:prstGeom>
          <a:noFill/>
          <a:ln>
            <a:noFill/>
          </a:ln>
        </p:spPr>
      </p:pic>
      <p:sp>
        <p:nvSpPr>
          <p:cNvPr id="2153" name="Google Shape;2153;p62"/>
          <p:cNvSpPr txBox="1"/>
          <p:nvPr/>
        </p:nvSpPr>
        <p:spPr>
          <a:xfrm>
            <a:off x="10408800" y="3451475"/>
            <a:ext cx="6263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54" name="Google Shape;2154;p62"/>
          <p:cNvSpPr/>
          <p:nvPr/>
        </p:nvSpPr>
        <p:spPr>
          <a:xfrm rot="5400000">
            <a:off x="291522" y="246655"/>
            <a:ext cx="956100" cy="828600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733C9B">
              <a:alpha val="33020"/>
            </a:srgbClr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55" name="Google Shape;2155;p62"/>
          <p:cNvGrpSpPr/>
          <p:nvPr/>
        </p:nvGrpSpPr>
        <p:grpSpPr>
          <a:xfrm>
            <a:off x="501224" y="417321"/>
            <a:ext cx="536674" cy="487324"/>
            <a:chOff x="3310483" y="4029687"/>
            <a:chExt cx="601990" cy="546634"/>
          </a:xfrm>
        </p:grpSpPr>
        <p:sp>
          <p:nvSpPr>
            <p:cNvPr id="2156" name="Google Shape;2156;p62"/>
            <p:cNvSpPr/>
            <p:nvPr/>
          </p:nvSpPr>
          <p:spPr>
            <a:xfrm>
              <a:off x="3310483" y="4029687"/>
              <a:ext cx="601990" cy="546634"/>
            </a:xfrm>
            <a:custGeom>
              <a:rect b="b" l="l" r="r" t="t"/>
              <a:pathLst>
                <a:path extrusionOk="0" h="16481" w="18150">
                  <a:moveTo>
                    <a:pt x="17530" y="531"/>
                  </a:moveTo>
                  <a:cubicBezTo>
                    <a:pt x="17578" y="531"/>
                    <a:pt x="17618" y="572"/>
                    <a:pt x="17618" y="621"/>
                  </a:cubicBezTo>
                  <a:lnTo>
                    <a:pt x="17618" y="10200"/>
                  </a:lnTo>
                  <a:lnTo>
                    <a:pt x="17387" y="10200"/>
                  </a:lnTo>
                  <a:lnTo>
                    <a:pt x="17387" y="1029"/>
                  </a:lnTo>
                  <a:cubicBezTo>
                    <a:pt x="17387" y="881"/>
                    <a:pt x="17269" y="763"/>
                    <a:pt x="17122" y="763"/>
                  </a:cubicBezTo>
                  <a:lnTo>
                    <a:pt x="15102" y="763"/>
                  </a:lnTo>
                  <a:cubicBezTo>
                    <a:pt x="14955" y="763"/>
                    <a:pt x="14836" y="881"/>
                    <a:pt x="14836" y="1029"/>
                  </a:cubicBezTo>
                  <a:cubicBezTo>
                    <a:pt x="14836" y="1175"/>
                    <a:pt x="14955" y="1294"/>
                    <a:pt x="15102" y="1294"/>
                  </a:cubicBezTo>
                  <a:lnTo>
                    <a:pt x="16855" y="1294"/>
                  </a:lnTo>
                  <a:lnTo>
                    <a:pt x="16855" y="10200"/>
                  </a:lnTo>
                  <a:lnTo>
                    <a:pt x="1295" y="10200"/>
                  </a:lnTo>
                  <a:lnTo>
                    <a:pt x="1295" y="1294"/>
                  </a:lnTo>
                  <a:lnTo>
                    <a:pt x="13506" y="1294"/>
                  </a:lnTo>
                  <a:cubicBezTo>
                    <a:pt x="13653" y="1294"/>
                    <a:pt x="13772" y="1175"/>
                    <a:pt x="13772" y="1029"/>
                  </a:cubicBezTo>
                  <a:cubicBezTo>
                    <a:pt x="13772" y="881"/>
                    <a:pt x="13653" y="763"/>
                    <a:pt x="13506" y="763"/>
                  </a:cubicBezTo>
                  <a:lnTo>
                    <a:pt x="1029" y="763"/>
                  </a:lnTo>
                  <a:cubicBezTo>
                    <a:pt x="882" y="763"/>
                    <a:pt x="763" y="881"/>
                    <a:pt x="763" y="1029"/>
                  </a:cubicBezTo>
                  <a:lnTo>
                    <a:pt x="763" y="10200"/>
                  </a:lnTo>
                  <a:lnTo>
                    <a:pt x="532" y="10200"/>
                  </a:lnTo>
                  <a:lnTo>
                    <a:pt x="532" y="621"/>
                  </a:lnTo>
                  <a:cubicBezTo>
                    <a:pt x="532" y="572"/>
                    <a:pt x="573" y="531"/>
                    <a:pt x="620" y="531"/>
                  </a:cubicBezTo>
                  <a:close/>
                  <a:moveTo>
                    <a:pt x="10035" y="10732"/>
                  </a:moveTo>
                  <a:lnTo>
                    <a:pt x="10035" y="11085"/>
                  </a:lnTo>
                  <a:lnTo>
                    <a:pt x="8117" y="11085"/>
                  </a:lnTo>
                  <a:lnTo>
                    <a:pt x="8117" y="10732"/>
                  </a:lnTo>
                  <a:close/>
                  <a:moveTo>
                    <a:pt x="10453" y="13143"/>
                  </a:moveTo>
                  <a:lnTo>
                    <a:pt x="10453" y="14651"/>
                  </a:lnTo>
                  <a:lnTo>
                    <a:pt x="7697" y="14651"/>
                  </a:lnTo>
                  <a:lnTo>
                    <a:pt x="7697" y="13143"/>
                  </a:lnTo>
                  <a:close/>
                  <a:moveTo>
                    <a:pt x="621" y="1"/>
                  </a:moveTo>
                  <a:cubicBezTo>
                    <a:pt x="278" y="1"/>
                    <a:pt x="0" y="279"/>
                    <a:pt x="0" y="621"/>
                  </a:cubicBezTo>
                  <a:lnTo>
                    <a:pt x="0" y="12495"/>
                  </a:lnTo>
                  <a:cubicBezTo>
                    <a:pt x="0" y="12852"/>
                    <a:pt x="291" y="13143"/>
                    <a:pt x="648" y="13143"/>
                  </a:cubicBezTo>
                  <a:lnTo>
                    <a:pt x="3368" y="13143"/>
                  </a:lnTo>
                  <a:cubicBezTo>
                    <a:pt x="3515" y="13143"/>
                    <a:pt x="3634" y="13024"/>
                    <a:pt x="3634" y="12877"/>
                  </a:cubicBezTo>
                  <a:cubicBezTo>
                    <a:pt x="3634" y="12730"/>
                    <a:pt x="3515" y="12611"/>
                    <a:pt x="3368" y="12611"/>
                  </a:cubicBezTo>
                  <a:lnTo>
                    <a:pt x="648" y="12611"/>
                  </a:lnTo>
                  <a:cubicBezTo>
                    <a:pt x="585" y="12611"/>
                    <a:pt x="532" y="12558"/>
                    <a:pt x="532" y="12495"/>
                  </a:cubicBezTo>
                  <a:lnTo>
                    <a:pt x="532" y="10732"/>
                  </a:lnTo>
                  <a:lnTo>
                    <a:pt x="7585" y="10732"/>
                  </a:lnTo>
                  <a:lnTo>
                    <a:pt x="7585" y="11161"/>
                  </a:lnTo>
                  <a:cubicBezTo>
                    <a:pt x="7585" y="11413"/>
                    <a:pt x="7789" y="11617"/>
                    <a:pt x="8042" y="11617"/>
                  </a:cubicBezTo>
                  <a:lnTo>
                    <a:pt x="10110" y="11617"/>
                  </a:lnTo>
                  <a:cubicBezTo>
                    <a:pt x="10361" y="11617"/>
                    <a:pt x="10566" y="11413"/>
                    <a:pt x="10566" y="11161"/>
                  </a:cubicBezTo>
                  <a:lnTo>
                    <a:pt x="10566" y="10732"/>
                  </a:lnTo>
                  <a:lnTo>
                    <a:pt x="17618" y="10732"/>
                  </a:lnTo>
                  <a:lnTo>
                    <a:pt x="17618" y="12495"/>
                  </a:lnTo>
                  <a:cubicBezTo>
                    <a:pt x="17618" y="12558"/>
                    <a:pt x="17566" y="12611"/>
                    <a:pt x="17503" y="12611"/>
                  </a:cubicBezTo>
                  <a:lnTo>
                    <a:pt x="5140" y="12611"/>
                  </a:lnTo>
                  <a:cubicBezTo>
                    <a:pt x="4993" y="12611"/>
                    <a:pt x="4874" y="12730"/>
                    <a:pt x="4874" y="12877"/>
                  </a:cubicBezTo>
                  <a:cubicBezTo>
                    <a:pt x="4874" y="13024"/>
                    <a:pt x="4993" y="13143"/>
                    <a:pt x="5140" y="13143"/>
                  </a:cubicBezTo>
                  <a:lnTo>
                    <a:pt x="7165" y="13143"/>
                  </a:lnTo>
                  <a:lnTo>
                    <a:pt x="7165" y="14651"/>
                  </a:lnTo>
                  <a:lnTo>
                    <a:pt x="3878" y="14651"/>
                  </a:lnTo>
                  <a:cubicBezTo>
                    <a:pt x="3536" y="14651"/>
                    <a:pt x="3258" y="14929"/>
                    <a:pt x="3258" y="15271"/>
                  </a:cubicBezTo>
                  <a:lnTo>
                    <a:pt x="3258" y="15861"/>
                  </a:lnTo>
                  <a:cubicBezTo>
                    <a:pt x="3258" y="16203"/>
                    <a:pt x="3536" y="16481"/>
                    <a:pt x="3878" y="16481"/>
                  </a:cubicBezTo>
                  <a:lnTo>
                    <a:pt x="11663" y="16481"/>
                  </a:lnTo>
                  <a:cubicBezTo>
                    <a:pt x="11810" y="16481"/>
                    <a:pt x="11929" y="16362"/>
                    <a:pt x="11929" y="16215"/>
                  </a:cubicBezTo>
                  <a:cubicBezTo>
                    <a:pt x="11929" y="16068"/>
                    <a:pt x="11810" y="15949"/>
                    <a:pt x="11663" y="15949"/>
                  </a:cubicBezTo>
                  <a:lnTo>
                    <a:pt x="3878" y="15949"/>
                  </a:lnTo>
                  <a:cubicBezTo>
                    <a:pt x="3830" y="15949"/>
                    <a:pt x="3790" y="15908"/>
                    <a:pt x="3790" y="15861"/>
                  </a:cubicBezTo>
                  <a:lnTo>
                    <a:pt x="3790" y="15271"/>
                  </a:lnTo>
                  <a:cubicBezTo>
                    <a:pt x="3790" y="15223"/>
                    <a:pt x="3830" y="15182"/>
                    <a:pt x="3878" y="15182"/>
                  </a:cubicBezTo>
                  <a:lnTo>
                    <a:pt x="14272" y="15182"/>
                  </a:lnTo>
                  <a:cubicBezTo>
                    <a:pt x="14320" y="15182"/>
                    <a:pt x="14360" y="15223"/>
                    <a:pt x="14360" y="15271"/>
                  </a:cubicBezTo>
                  <a:lnTo>
                    <a:pt x="14360" y="15861"/>
                  </a:lnTo>
                  <a:cubicBezTo>
                    <a:pt x="14360" y="15909"/>
                    <a:pt x="14320" y="15949"/>
                    <a:pt x="14272" y="15949"/>
                  </a:cubicBezTo>
                  <a:lnTo>
                    <a:pt x="13293" y="15949"/>
                  </a:lnTo>
                  <a:cubicBezTo>
                    <a:pt x="13147" y="15949"/>
                    <a:pt x="13028" y="16068"/>
                    <a:pt x="13028" y="16215"/>
                  </a:cubicBezTo>
                  <a:cubicBezTo>
                    <a:pt x="13028" y="16362"/>
                    <a:pt x="13147" y="16481"/>
                    <a:pt x="13293" y="16481"/>
                  </a:cubicBezTo>
                  <a:lnTo>
                    <a:pt x="14272" y="16481"/>
                  </a:lnTo>
                  <a:cubicBezTo>
                    <a:pt x="14614" y="16481"/>
                    <a:pt x="14892" y="16203"/>
                    <a:pt x="14892" y="15861"/>
                  </a:cubicBezTo>
                  <a:lnTo>
                    <a:pt x="14892" y="15271"/>
                  </a:lnTo>
                  <a:cubicBezTo>
                    <a:pt x="14892" y="14929"/>
                    <a:pt x="14614" y="14651"/>
                    <a:pt x="14272" y="14651"/>
                  </a:cubicBezTo>
                  <a:lnTo>
                    <a:pt x="10985" y="14651"/>
                  </a:lnTo>
                  <a:lnTo>
                    <a:pt x="10985" y="13143"/>
                  </a:lnTo>
                  <a:lnTo>
                    <a:pt x="17503" y="13143"/>
                  </a:lnTo>
                  <a:cubicBezTo>
                    <a:pt x="17859" y="13143"/>
                    <a:pt x="18150" y="12852"/>
                    <a:pt x="18150" y="12495"/>
                  </a:cubicBezTo>
                  <a:lnTo>
                    <a:pt x="18150" y="621"/>
                  </a:lnTo>
                  <a:cubicBezTo>
                    <a:pt x="18150" y="279"/>
                    <a:pt x="17872" y="1"/>
                    <a:pt x="175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7" name="Google Shape;2157;p62"/>
            <p:cNvSpPr/>
            <p:nvPr/>
          </p:nvSpPr>
          <p:spPr>
            <a:xfrm>
              <a:off x="3801030" y="4406437"/>
              <a:ext cx="17678" cy="17678"/>
            </a:xfrm>
            <a:custGeom>
              <a:rect b="b" l="l" r="r" t="t"/>
              <a:pathLst>
                <a:path extrusionOk="0" h="533" w="533">
                  <a:moveTo>
                    <a:pt x="266" y="0"/>
                  </a:moveTo>
                  <a:cubicBezTo>
                    <a:pt x="196" y="0"/>
                    <a:pt x="128" y="28"/>
                    <a:pt x="78" y="77"/>
                  </a:cubicBezTo>
                  <a:cubicBezTo>
                    <a:pt x="28" y="128"/>
                    <a:pt x="0" y="195"/>
                    <a:pt x="0" y="266"/>
                  </a:cubicBezTo>
                  <a:cubicBezTo>
                    <a:pt x="0" y="336"/>
                    <a:pt x="28" y="405"/>
                    <a:pt x="78" y="454"/>
                  </a:cubicBezTo>
                  <a:cubicBezTo>
                    <a:pt x="128" y="504"/>
                    <a:pt x="197" y="532"/>
                    <a:pt x="266" y="532"/>
                  </a:cubicBezTo>
                  <a:cubicBezTo>
                    <a:pt x="336" y="532"/>
                    <a:pt x="405" y="504"/>
                    <a:pt x="454" y="454"/>
                  </a:cubicBezTo>
                  <a:cubicBezTo>
                    <a:pt x="504" y="405"/>
                    <a:pt x="532" y="336"/>
                    <a:pt x="532" y="266"/>
                  </a:cubicBezTo>
                  <a:cubicBezTo>
                    <a:pt x="532" y="195"/>
                    <a:pt x="504" y="128"/>
                    <a:pt x="454" y="77"/>
                  </a:cubicBezTo>
                  <a:cubicBezTo>
                    <a:pt x="405" y="28"/>
                    <a:pt x="336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8" name="Google Shape;2158;p62"/>
            <p:cNvSpPr/>
            <p:nvPr/>
          </p:nvSpPr>
          <p:spPr>
            <a:xfrm>
              <a:off x="3828659" y="4406437"/>
              <a:ext cx="17645" cy="17678"/>
            </a:xfrm>
            <a:custGeom>
              <a:rect b="b" l="l" r="r" t="t"/>
              <a:pathLst>
                <a:path extrusionOk="0" h="533" w="532">
                  <a:moveTo>
                    <a:pt x="266" y="0"/>
                  </a:moveTo>
                  <a:cubicBezTo>
                    <a:pt x="195" y="0"/>
                    <a:pt x="127" y="28"/>
                    <a:pt x="77" y="77"/>
                  </a:cubicBezTo>
                  <a:cubicBezTo>
                    <a:pt x="28" y="128"/>
                    <a:pt x="0" y="195"/>
                    <a:pt x="0" y="266"/>
                  </a:cubicBezTo>
                  <a:cubicBezTo>
                    <a:pt x="0" y="336"/>
                    <a:pt x="28" y="404"/>
                    <a:pt x="77" y="454"/>
                  </a:cubicBezTo>
                  <a:cubicBezTo>
                    <a:pt x="127" y="504"/>
                    <a:pt x="195" y="532"/>
                    <a:pt x="266" y="532"/>
                  </a:cubicBezTo>
                  <a:cubicBezTo>
                    <a:pt x="336" y="532"/>
                    <a:pt x="404" y="504"/>
                    <a:pt x="454" y="454"/>
                  </a:cubicBezTo>
                  <a:cubicBezTo>
                    <a:pt x="503" y="404"/>
                    <a:pt x="532" y="336"/>
                    <a:pt x="532" y="266"/>
                  </a:cubicBezTo>
                  <a:cubicBezTo>
                    <a:pt x="532" y="195"/>
                    <a:pt x="503" y="128"/>
                    <a:pt x="454" y="77"/>
                  </a:cubicBezTo>
                  <a:cubicBezTo>
                    <a:pt x="404" y="28"/>
                    <a:pt x="336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9" name="Google Shape;2159;p62"/>
            <p:cNvSpPr/>
            <p:nvPr/>
          </p:nvSpPr>
          <p:spPr>
            <a:xfrm>
              <a:off x="3856254" y="4406437"/>
              <a:ext cx="17678" cy="17678"/>
            </a:xfrm>
            <a:custGeom>
              <a:rect b="b" l="l" r="r" t="t"/>
              <a:pathLst>
                <a:path extrusionOk="0" h="533" w="533">
                  <a:moveTo>
                    <a:pt x="267" y="0"/>
                  </a:moveTo>
                  <a:cubicBezTo>
                    <a:pt x="197" y="0"/>
                    <a:pt x="128" y="28"/>
                    <a:pt x="79" y="77"/>
                  </a:cubicBezTo>
                  <a:cubicBezTo>
                    <a:pt x="30" y="128"/>
                    <a:pt x="1" y="195"/>
                    <a:pt x="1" y="266"/>
                  </a:cubicBezTo>
                  <a:cubicBezTo>
                    <a:pt x="1" y="336"/>
                    <a:pt x="29" y="404"/>
                    <a:pt x="79" y="454"/>
                  </a:cubicBezTo>
                  <a:cubicBezTo>
                    <a:pt x="128" y="504"/>
                    <a:pt x="197" y="532"/>
                    <a:pt x="267" y="532"/>
                  </a:cubicBezTo>
                  <a:cubicBezTo>
                    <a:pt x="337" y="532"/>
                    <a:pt x="405" y="504"/>
                    <a:pt x="455" y="454"/>
                  </a:cubicBezTo>
                  <a:cubicBezTo>
                    <a:pt x="504" y="404"/>
                    <a:pt x="533" y="336"/>
                    <a:pt x="533" y="266"/>
                  </a:cubicBezTo>
                  <a:cubicBezTo>
                    <a:pt x="533" y="195"/>
                    <a:pt x="504" y="128"/>
                    <a:pt x="455" y="77"/>
                  </a:cubicBezTo>
                  <a:cubicBezTo>
                    <a:pt x="405" y="28"/>
                    <a:pt x="337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0" name="Google Shape;2160;p62"/>
            <p:cNvSpPr/>
            <p:nvPr/>
          </p:nvSpPr>
          <p:spPr>
            <a:xfrm>
              <a:off x="3377083" y="4115292"/>
              <a:ext cx="49917" cy="59502"/>
            </a:xfrm>
            <a:custGeom>
              <a:rect b="b" l="l" r="r" t="t"/>
              <a:pathLst>
                <a:path extrusionOk="0" h="1794" w="1505">
                  <a:moveTo>
                    <a:pt x="752" y="533"/>
                  </a:moveTo>
                  <a:cubicBezTo>
                    <a:pt x="874" y="533"/>
                    <a:pt x="973" y="632"/>
                    <a:pt x="973" y="753"/>
                  </a:cubicBezTo>
                  <a:lnTo>
                    <a:pt x="973" y="1041"/>
                  </a:lnTo>
                  <a:cubicBezTo>
                    <a:pt x="973" y="1163"/>
                    <a:pt x="874" y="1262"/>
                    <a:pt x="752" y="1262"/>
                  </a:cubicBezTo>
                  <a:cubicBezTo>
                    <a:pt x="631" y="1262"/>
                    <a:pt x="532" y="1163"/>
                    <a:pt x="532" y="1041"/>
                  </a:cubicBezTo>
                  <a:lnTo>
                    <a:pt x="532" y="753"/>
                  </a:lnTo>
                  <a:cubicBezTo>
                    <a:pt x="532" y="632"/>
                    <a:pt x="631" y="533"/>
                    <a:pt x="752" y="533"/>
                  </a:cubicBezTo>
                  <a:close/>
                  <a:moveTo>
                    <a:pt x="752" y="1"/>
                  </a:moveTo>
                  <a:cubicBezTo>
                    <a:pt x="338" y="1"/>
                    <a:pt x="1" y="339"/>
                    <a:pt x="1" y="753"/>
                  </a:cubicBezTo>
                  <a:lnTo>
                    <a:pt x="1" y="1041"/>
                  </a:lnTo>
                  <a:cubicBezTo>
                    <a:pt x="1" y="1456"/>
                    <a:pt x="338" y="1793"/>
                    <a:pt x="752" y="1793"/>
                  </a:cubicBezTo>
                  <a:cubicBezTo>
                    <a:pt x="1167" y="1793"/>
                    <a:pt x="1505" y="1456"/>
                    <a:pt x="1505" y="1041"/>
                  </a:cubicBezTo>
                  <a:lnTo>
                    <a:pt x="1505" y="753"/>
                  </a:lnTo>
                  <a:cubicBezTo>
                    <a:pt x="1505" y="339"/>
                    <a:pt x="1167" y="1"/>
                    <a:pt x="7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1" name="Google Shape;2161;p62"/>
            <p:cNvSpPr/>
            <p:nvPr/>
          </p:nvSpPr>
          <p:spPr>
            <a:xfrm>
              <a:off x="3464314" y="4115292"/>
              <a:ext cx="49917" cy="59502"/>
            </a:xfrm>
            <a:custGeom>
              <a:rect b="b" l="l" r="r" t="t"/>
              <a:pathLst>
                <a:path extrusionOk="0" h="1794" w="1505">
                  <a:moveTo>
                    <a:pt x="753" y="533"/>
                  </a:moveTo>
                  <a:cubicBezTo>
                    <a:pt x="874" y="533"/>
                    <a:pt x="973" y="632"/>
                    <a:pt x="973" y="753"/>
                  </a:cubicBezTo>
                  <a:lnTo>
                    <a:pt x="973" y="1041"/>
                  </a:lnTo>
                  <a:cubicBezTo>
                    <a:pt x="973" y="1163"/>
                    <a:pt x="874" y="1262"/>
                    <a:pt x="753" y="1262"/>
                  </a:cubicBezTo>
                  <a:cubicBezTo>
                    <a:pt x="631" y="1262"/>
                    <a:pt x="532" y="1163"/>
                    <a:pt x="532" y="1041"/>
                  </a:cubicBezTo>
                  <a:lnTo>
                    <a:pt x="532" y="753"/>
                  </a:lnTo>
                  <a:cubicBezTo>
                    <a:pt x="532" y="632"/>
                    <a:pt x="631" y="533"/>
                    <a:pt x="753" y="533"/>
                  </a:cubicBezTo>
                  <a:close/>
                  <a:moveTo>
                    <a:pt x="753" y="1"/>
                  </a:moveTo>
                  <a:cubicBezTo>
                    <a:pt x="338" y="1"/>
                    <a:pt x="0" y="339"/>
                    <a:pt x="0" y="753"/>
                  </a:cubicBezTo>
                  <a:lnTo>
                    <a:pt x="0" y="1041"/>
                  </a:lnTo>
                  <a:cubicBezTo>
                    <a:pt x="0" y="1456"/>
                    <a:pt x="338" y="1793"/>
                    <a:pt x="753" y="1793"/>
                  </a:cubicBezTo>
                  <a:cubicBezTo>
                    <a:pt x="1167" y="1793"/>
                    <a:pt x="1504" y="1456"/>
                    <a:pt x="1504" y="1041"/>
                  </a:cubicBezTo>
                  <a:lnTo>
                    <a:pt x="1504" y="753"/>
                  </a:lnTo>
                  <a:cubicBezTo>
                    <a:pt x="1504" y="339"/>
                    <a:pt x="1167" y="1"/>
                    <a:pt x="7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2" name="Google Shape;2162;p62"/>
            <p:cNvSpPr/>
            <p:nvPr/>
          </p:nvSpPr>
          <p:spPr>
            <a:xfrm>
              <a:off x="3583750" y="4115292"/>
              <a:ext cx="49950" cy="59502"/>
            </a:xfrm>
            <a:custGeom>
              <a:rect b="b" l="l" r="r" t="t"/>
              <a:pathLst>
                <a:path extrusionOk="0" h="1794" w="1506">
                  <a:moveTo>
                    <a:pt x="752" y="533"/>
                  </a:moveTo>
                  <a:cubicBezTo>
                    <a:pt x="875" y="533"/>
                    <a:pt x="973" y="632"/>
                    <a:pt x="973" y="753"/>
                  </a:cubicBezTo>
                  <a:lnTo>
                    <a:pt x="973" y="1041"/>
                  </a:lnTo>
                  <a:cubicBezTo>
                    <a:pt x="973" y="1163"/>
                    <a:pt x="875" y="1262"/>
                    <a:pt x="752" y="1262"/>
                  </a:cubicBezTo>
                  <a:cubicBezTo>
                    <a:pt x="631" y="1262"/>
                    <a:pt x="533" y="1163"/>
                    <a:pt x="533" y="1041"/>
                  </a:cubicBezTo>
                  <a:lnTo>
                    <a:pt x="533" y="753"/>
                  </a:lnTo>
                  <a:cubicBezTo>
                    <a:pt x="533" y="632"/>
                    <a:pt x="631" y="533"/>
                    <a:pt x="752" y="533"/>
                  </a:cubicBezTo>
                  <a:close/>
                  <a:moveTo>
                    <a:pt x="752" y="1"/>
                  </a:moveTo>
                  <a:cubicBezTo>
                    <a:pt x="338" y="1"/>
                    <a:pt x="1" y="339"/>
                    <a:pt x="1" y="753"/>
                  </a:cubicBezTo>
                  <a:lnTo>
                    <a:pt x="1" y="1041"/>
                  </a:lnTo>
                  <a:cubicBezTo>
                    <a:pt x="1" y="1456"/>
                    <a:pt x="338" y="1793"/>
                    <a:pt x="752" y="1793"/>
                  </a:cubicBezTo>
                  <a:cubicBezTo>
                    <a:pt x="1167" y="1793"/>
                    <a:pt x="1505" y="1456"/>
                    <a:pt x="1505" y="1041"/>
                  </a:cubicBezTo>
                  <a:lnTo>
                    <a:pt x="1505" y="753"/>
                  </a:lnTo>
                  <a:cubicBezTo>
                    <a:pt x="1505" y="339"/>
                    <a:pt x="1167" y="1"/>
                    <a:pt x="7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3" name="Google Shape;2163;p62"/>
            <p:cNvSpPr/>
            <p:nvPr/>
          </p:nvSpPr>
          <p:spPr>
            <a:xfrm>
              <a:off x="3638675" y="4115292"/>
              <a:ext cx="49950" cy="59502"/>
            </a:xfrm>
            <a:custGeom>
              <a:rect b="b" l="l" r="r" t="t"/>
              <a:pathLst>
                <a:path extrusionOk="0" h="1794" w="1506">
                  <a:moveTo>
                    <a:pt x="754" y="533"/>
                  </a:moveTo>
                  <a:cubicBezTo>
                    <a:pt x="875" y="533"/>
                    <a:pt x="973" y="632"/>
                    <a:pt x="973" y="753"/>
                  </a:cubicBezTo>
                  <a:lnTo>
                    <a:pt x="973" y="1041"/>
                  </a:lnTo>
                  <a:cubicBezTo>
                    <a:pt x="973" y="1163"/>
                    <a:pt x="875" y="1262"/>
                    <a:pt x="754" y="1262"/>
                  </a:cubicBezTo>
                  <a:cubicBezTo>
                    <a:pt x="631" y="1262"/>
                    <a:pt x="533" y="1163"/>
                    <a:pt x="533" y="1041"/>
                  </a:cubicBezTo>
                  <a:lnTo>
                    <a:pt x="533" y="753"/>
                  </a:lnTo>
                  <a:cubicBezTo>
                    <a:pt x="533" y="632"/>
                    <a:pt x="631" y="533"/>
                    <a:pt x="754" y="533"/>
                  </a:cubicBezTo>
                  <a:close/>
                  <a:moveTo>
                    <a:pt x="754" y="1"/>
                  </a:moveTo>
                  <a:cubicBezTo>
                    <a:pt x="339" y="1"/>
                    <a:pt x="1" y="339"/>
                    <a:pt x="1" y="753"/>
                  </a:cubicBezTo>
                  <a:lnTo>
                    <a:pt x="1" y="1041"/>
                  </a:lnTo>
                  <a:cubicBezTo>
                    <a:pt x="1" y="1456"/>
                    <a:pt x="339" y="1793"/>
                    <a:pt x="754" y="1793"/>
                  </a:cubicBezTo>
                  <a:cubicBezTo>
                    <a:pt x="1168" y="1793"/>
                    <a:pt x="1505" y="1456"/>
                    <a:pt x="1505" y="1041"/>
                  </a:cubicBezTo>
                  <a:lnTo>
                    <a:pt x="1505" y="753"/>
                  </a:lnTo>
                  <a:cubicBezTo>
                    <a:pt x="1505" y="339"/>
                    <a:pt x="1168" y="1"/>
                    <a:pt x="7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4" name="Google Shape;2164;p62"/>
            <p:cNvSpPr/>
            <p:nvPr/>
          </p:nvSpPr>
          <p:spPr>
            <a:xfrm>
              <a:off x="3430416" y="4115292"/>
              <a:ext cx="26634" cy="59502"/>
            </a:xfrm>
            <a:custGeom>
              <a:rect b="b" l="l" r="r" t="t"/>
              <a:pathLst>
                <a:path extrusionOk="0" h="1794" w="803">
                  <a:moveTo>
                    <a:pt x="266" y="1"/>
                  </a:moveTo>
                  <a:cubicBezTo>
                    <a:pt x="120" y="1"/>
                    <a:pt x="0" y="120"/>
                    <a:pt x="0" y="267"/>
                  </a:cubicBezTo>
                  <a:cubicBezTo>
                    <a:pt x="0" y="414"/>
                    <a:pt x="120" y="533"/>
                    <a:pt x="266" y="533"/>
                  </a:cubicBezTo>
                  <a:lnTo>
                    <a:pt x="271" y="533"/>
                  </a:lnTo>
                  <a:lnTo>
                    <a:pt x="271" y="1528"/>
                  </a:lnTo>
                  <a:cubicBezTo>
                    <a:pt x="271" y="1674"/>
                    <a:pt x="390" y="1793"/>
                    <a:pt x="536" y="1793"/>
                  </a:cubicBezTo>
                  <a:cubicBezTo>
                    <a:pt x="683" y="1793"/>
                    <a:pt x="802" y="1674"/>
                    <a:pt x="802" y="1528"/>
                  </a:cubicBezTo>
                  <a:lnTo>
                    <a:pt x="802" y="267"/>
                  </a:lnTo>
                  <a:cubicBezTo>
                    <a:pt x="802" y="120"/>
                    <a:pt x="683" y="1"/>
                    <a:pt x="5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5" name="Google Shape;2165;p62"/>
            <p:cNvSpPr/>
            <p:nvPr/>
          </p:nvSpPr>
          <p:spPr>
            <a:xfrm>
              <a:off x="3516884" y="4115292"/>
              <a:ext cx="26634" cy="59502"/>
            </a:xfrm>
            <a:custGeom>
              <a:rect b="b" l="l" r="r" t="t"/>
              <a:pathLst>
                <a:path extrusionOk="0" h="1794" w="803"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cubicBezTo>
                    <a:pt x="0" y="414"/>
                    <a:pt x="119" y="533"/>
                    <a:pt x="266" y="533"/>
                  </a:cubicBezTo>
                  <a:lnTo>
                    <a:pt x="270" y="533"/>
                  </a:lnTo>
                  <a:lnTo>
                    <a:pt x="270" y="1528"/>
                  </a:lnTo>
                  <a:cubicBezTo>
                    <a:pt x="270" y="1674"/>
                    <a:pt x="389" y="1793"/>
                    <a:pt x="536" y="1793"/>
                  </a:cubicBezTo>
                  <a:cubicBezTo>
                    <a:pt x="683" y="1793"/>
                    <a:pt x="801" y="1674"/>
                    <a:pt x="801" y="1528"/>
                  </a:cubicBezTo>
                  <a:lnTo>
                    <a:pt x="801" y="267"/>
                  </a:lnTo>
                  <a:cubicBezTo>
                    <a:pt x="802" y="120"/>
                    <a:pt x="683" y="1"/>
                    <a:pt x="5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6" name="Google Shape;2166;p62"/>
            <p:cNvSpPr/>
            <p:nvPr/>
          </p:nvSpPr>
          <p:spPr>
            <a:xfrm>
              <a:off x="3549720" y="4115292"/>
              <a:ext cx="26600" cy="59502"/>
            </a:xfrm>
            <a:custGeom>
              <a:rect b="b" l="l" r="r" t="t"/>
              <a:pathLst>
                <a:path extrusionOk="0" h="1794" w="802"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cubicBezTo>
                    <a:pt x="0" y="414"/>
                    <a:pt x="119" y="533"/>
                    <a:pt x="266" y="533"/>
                  </a:cubicBezTo>
                  <a:lnTo>
                    <a:pt x="270" y="533"/>
                  </a:lnTo>
                  <a:lnTo>
                    <a:pt x="270" y="1528"/>
                  </a:lnTo>
                  <a:cubicBezTo>
                    <a:pt x="270" y="1674"/>
                    <a:pt x="389" y="1793"/>
                    <a:pt x="536" y="1793"/>
                  </a:cubicBezTo>
                  <a:cubicBezTo>
                    <a:pt x="683" y="1793"/>
                    <a:pt x="802" y="1674"/>
                    <a:pt x="802" y="1528"/>
                  </a:cubicBezTo>
                  <a:lnTo>
                    <a:pt x="802" y="267"/>
                  </a:lnTo>
                  <a:cubicBezTo>
                    <a:pt x="802" y="120"/>
                    <a:pt x="683" y="1"/>
                    <a:pt x="5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7" name="Google Shape;2167;p62"/>
            <p:cNvSpPr/>
            <p:nvPr/>
          </p:nvSpPr>
          <p:spPr>
            <a:xfrm>
              <a:off x="3638675" y="4190151"/>
              <a:ext cx="49950" cy="59502"/>
            </a:xfrm>
            <a:custGeom>
              <a:rect b="b" l="l" r="r" t="t"/>
              <a:pathLst>
                <a:path extrusionOk="0" h="1794" w="1506">
                  <a:moveTo>
                    <a:pt x="754" y="532"/>
                  </a:moveTo>
                  <a:cubicBezTo>
                    <a:pt x="875" y="532"/>
                    <a:pt x="973" y="631"/>
                    <a:pt x="973" y="753"/>
                  </a:cubicBezTo>
                  <a:lnTo>
                    <a:pt x="973" y="1041"/>
                  </a:lnTo>
                  <a:cubicBezTo>
                    <a:pt x="973" y="1163"/>
                    <a:pt x="875" y="1261"/>
                    <a:pt x="754" y="1261"/>
                  </a:cubicBezTo>
                  <a:cubicBezTo>
                    <a:pt x="631" y="1261"/>
                    <a:pt x="533" y="1163"/>
                    <a:pt x="533" y="1041"/>
                  </a:cubicBezTo>
                  <a:lnTo>
                    <a:pt x="533" y="753"/>
                  </a:lnTo>
                  <a:cubicBezTo>
                    <a:pt x="533" y="631"/>
                    <a:pt x="631" y="532"/>
                    <a:pt x="754" y="532"/>
                  </a:cubicBezTo>
                  <a:close/>
                  <a:moveTo>
                    <a:pt x="754" y="1"/>
                  </a:moveTo>
                  <a:cubicBezTo>
                    <a:pt x="339" y="1"/>
                    <a:pt x="1" y="338"/>
                    <a:pt x="1" y="753"/>
                  </a:cubicBezTo>
                  <a:lnTo>
                    <a:pt x="1" y="1041"/>
                  </a:lnTo>
                  <a:cubicBezTo>
                    <a:pt x="1" y="1455"/>
                    <a:pt x="339" y="1793"/>
                    <a:pt x="754" y="1793"/>
                  </a:cubicBezTo>
                  <a:cubicBezTo>
                    <a:pt x="1168" y="1793"/>
                    <a:pt x="1505" y="1455"/>
                    <a:pt x="1505" y="1041"/>
                  </a:cubicBezTo>
                  <a:lnTo>
                    <a:pt x="1505" y="753"/>
                  </a:lnTo>
                  <a:cubicBezTo>
                    <a:pt x="1505" y="338"/>
                    <a:pt x="1168" y="1"/>
                    <a:pt x="7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8" name="Google Shape;2168;p62"/>
            <p:cNvSpPr/>
            <p:nvPr/>
          </p:nvSpPr>
          <p:spPr>
            <a:xfrm>
              <a:off x="3551478" y="4190151"/>
              <a:ext cx="49917" cy="59502"/>
            </a:xfrm>
            <a:custGeom>
              <a:rect b="b" l="l" r="r" t="t"/>
              <a:pathLst>
                <a:path extrusionOk="0" h="1794" w="1505">
                  <a:moveTo>
                    <a:pt x="752" y="532"/>
                  </a:moveTo>
                  <a:cubicBezTo>
                    <a:pt x="874" y="532"/>
                    <a:pt x="973" y="631"/>
                    <a:pt x="973" y="753"/>
                  </a:cubicBezTo>
                  <a:lnTo>
                    <a:pt x="973" y="1041"/>
                  </a:lnTo>
                  <a:cubicBezTo>
                    <a:pt x="973" y="1163"/>
                    <a:pt x="874" y="1261"/>
                    <a:pt x="752" y="1261"/>
                  </a:cubicBezTo>
                  <a:cubicBezTo>
                    <a:pt x="631" y="1261"/>
                    <a:pt x="532" y="1163"/>
                    <a:pt x="532" y="1041"/>
                  </a:cubicBezTo>
                  <a:lnTo>
                    <a:pt x="532" y="753"/>
                  </a:lnTo>
                  <a:cubicBezTo>
                    <a:pt x="532" y="631"/>
                    <a:pt x="631" y="532"/>
                    <a:pt x="752" y="532"/>
                  </a:cubicBezTo>
                  <a:close/>
                  <a:moveTo>
                    <a:pt x="752" y="1"/>
                  </a:moveTo>
                  <a:cubicBezTo>
                    <a:pt x="337" y="1"/>
                    <a:pt x="0" y="338"/>
                    <a:pt x="0" y="753"/>
                  </a:cubicBezTo>
                  <a:lnTo>
                    <a:pt x="0" y="1041"/>
                  </a:lnTo>
                  <a:cubicBezTo>
                    <a:pt x="0" y="1455"/>
                    <a:pt x="337" y="1793"/>
                    <a:pt x="752" y="1793"/>
                  </a:cubicBezTo>
                  <a:cubicBezTo>
                    <a:pt x="1167" y="1793"/>
                    <a:pt x="1505" y="1455"/>
                    <a:pt x="1505" y="1041"/>
                  </a:cubicBezTo>
                  <a:lnTo>
                    <a:pt x="1505" y="753"/>
                  </a:lnTo>
                  <a:cubicBezTo>
                    <a:pt x="1505" y="338"/>
                    <a:pt x="1167" y="1"/>
                    <a:pt x="7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9" name="Google Shape;2169;p62"/>
            <p:cNvSpPr/>
            <p:nvPr/>
          </p:nvSpPr>
          <p:spPr>
            <a:xfrm>
              <a:off x="3432008" y="4190151"/>
              <a:ext cx="49917" cy="59502"/>
            </a:xfrm>
            <a:custGeom>
              <a:rect b="b" l="l" r="r" t="t"/>
              <a:pathLst>
                <a:path extrusionOk="0" h="1794" w="1505">
                  <a:moveTo>
                    <a:pt x="753" y="532"/>
                  </a:moveTo>
                  <a:cubicBezTo>
                    <a:pt x="874" y="532"/>
                    <a:pt x="973" y="631"/>
                    <a:pt x="973" y="753"/>
                  </a:cubicBezTo>
                  <a:lnTo>
                    <a:pt x="973" y="1041"/>
                  </a:lnTo>
                  <a:cubicBezTo>
                    <a:pt x="973" y="1163"/>
                    <a:pt x="874" y="1261"/>
                    <a:pt x="753" y="1261"/>
                  </a:cubicBezTo>
                  <a:cubicBezTo>
                    <a:pt x="631" y="1261"/>
                    <a:pt x="533" y="1163"/>
                    <a:pt x="533" y="1041"/>
                  </a:cubicBezTo>
                  <a:lnTo>
                    <a:pt x="533" y="753"/>
                  </a:lnTo>
                  <a:cubicBezTo>
                    <a:pt x="533" y="631"/>
                    <a:pt x="631" y="532"/>
                    <a:pt x="753" y="532"/>
                  </a:cubicBezTo>
                  <a:close/>
                  <a:moveTo>
                    <a:pt x="753" y="1"/>
                  </a:moveTo>
                  <a:cubicBezTo>
                    <a:pt x="338" y="1"/>
                    <a:pt x="1" y="338"/>
                    <a:pt x="1" y="753"/>
                  </a:cubicBezTo>
                  <a:lnTo>
                    <a:pt x="1" y="1041"/>
                  </a:lnTo>
                  <a:cubicBezTo>
                    <a:pt x="1" y="1455"/>
                    <a:pt x="338" y="1793"/>
                    <a:pt x="753" y="1793"/>
                  </a:cubicBezTo>
                  <a:cubicBezTo>
                    <a:pt x="1168" y="1793"/>
                    <a:pt x="1505" y="1455"/>
                    <a:pt x="1505" y="1041"/>
                  </a:cubicBezTo>
                  <a:lnTo>
                    <a:pt x="1505" y="753"/>
                  </a:lnTo>
                  <a:cubicBezTo>
                    <a:pt x="1505" y="338"/>
                    <a:pt x="1168" y="1"/>
                    <a:pt x="7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0" name="Google Shape;2170;p62"/>
            <p:cNvSpPr/>
            <p:nvPr/>
          </p:nvSpPr>
          <p:spPr>
            <a:xfrm>
              <a:off x="3377083" y="4190151"/>
              <a:ext cx="49917" cy="59502"/>
            </a:xfrm>
            <a:custGeom>
              <a:rect b="b" l="l" r="r" t="t"/>
              <a:pathLst>
                <a:path extrusionOk="0" h="1794" w="1505">
                  <a:moveTo>
                    <a:pt x="752" y="532"/>
                  </a:moveTo>
                  <a:cubicBezTo>
                    <a:pt x="874" y="532"/>
                    <a:pt x="973" y="631"/>
                    <a:pt x="973" y="753"/>
                  </a:cubicBezTo>
                  <a:lnTo>
                    <a:pt x="973" y="1041"/>
                  </a:lnTo>
                  <a:cubicBezTo>
                    <a:pt x="973" y="1163"/>
                    <a:pt x="874" y="1261"/>
                    <a:pt x="752" y="1261"/>
                  </a:cubicBezTo>
                  <a:cubicBezTo>
                    <a:pt x="631" y="1261"/>
                    <a:pt x="532" y="1163"/>
                    <a:pt x="532" y="1041"/>
                  </a:cubicBezTo>
                  <a:lnTo>
                    <a:pt x="532" y="753"/>
                  </a:lnTo>
                  <a:cubicBezTo>
                    <a:pt x="532" y="631"/>
                    <a:pt x="631" y="532"/>
                    <a:pt x="752" y="532"/>
                  </a:cubicBezTo>
                  <a:close/>
                  <a:moveTo>
                    <a:pt x="752" y="1"/>
                  </a:moveTo>
                  <a:cubicBezTo>
                    <a:pt x="338" y="1"/>
                    <a:pt x="1" y="338"/>
                    <a:pt x="1" y="753"/>
                  </a:cubicBezTo>
                  <a:lnTo>
                    <a:pt x="1" y="1041"/>
                  </a:lnTo>
                  <a:cubicBezTo>
                    <a:pt x="1" y="1455"/>
                    <a:pt x="338" y="1793"/>
                    <a:pt x="752" y="1793"/>
                  </a:cubicBezTo>
                  <a:cubicBezTo>
                    <a:pt x="1167" y="1793"/>
                    <a:pt x="1505" y="1455"/>
                    <a:pt x="1505" y="1041"/>
                  </a:cubicBezTo>
                  <a:lnTo>
                    <a:pt x="1505" y="753"/>
                  </a:lnTo>
                  <a:cubicBezTo>
                    <a:pt x="1505" y="338"/>
                    <a:pt x="1167" y="1"/>
                    <a:pt x="7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1" name="Google Shape;2171;p62"/>
            <p:cNvSpPr/>
            <p:nvPr/>
          </p:nvSpPr>
          <p:spPr>
            <a:xfrm>
              <a:off x="3604877" y="4190151"/>
              <a:ext cx="26634" cy="59469"/>
            </a:xfrm>
            <a:custGeom>
              <a:rect b="b" l="l" r="r" t="t"/>
              <a:pathLst>
                <a:path extrusionOk="0" h="1793" w="803">
                  <a:moveTo>
                    <a:pt x="266" y="1"/>
                  </a:moveTo>
                  <a:cubicBezTo>
                    <a:pt x="120" y="1"/>
                    <a:pt x="0" y="120"/>
                    <a:pt x="0" y="266"/>
                  </a:cubicBezTo>
                  <a:cubicBezTo>
                    <a:pt x="0" y="413"/>
                    <a:pt x="120" y="532"/>
                    <a:pt x="266" y="532"/>
                  </a:cubicBezTo>
                  <a:lnTo>
                    <a:pt x="270" y="532"/>
                  </a:lnTo>
                  <a:lnTo>
                    <a:pt x="270" y="1527"/>
                  </a:lnTo>
                  <a:cubicBezTo>
                    <a:pt x="270" y="1674"/>
                    <a:pt x="390" y="1792"/>
                    <a:pt x="536" y="1792"/>
                  </a:cubicBezTo>
                  <a:cubicBezTo>
                    <a:pt x="683" y="1792"/>
                    <a:pt x="802" y="1674"/>
                    <a:pt x="802" y="1527"/>
                  </a:cubicBezTo>
                  <a:lnTo>
                    <a:pt x="802" y="266"/>
                  </a:lnTo>
                  <a:cubicBezTo>
                    <a:pt x="802" y="120"/>
                    <a:pt x="683" y="1"/>
                    <a:pt x="5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2" name="Google Shape;2172;p62"/>
            <p:cNvSpPr/>
            <p:nvPr/>
          </p:nvSpPr>
          <p:spPr>
            <a:xfrm>
              <a:off x="3484844" y="4190151"/>
              <a:ext cx="26667" cy="59469"/>
            </a:xfrm>
            <a:custGeom>
              <a:rect b="b" l="l" r="r" t="t"/>
              <a:pathLst>
                <a:path extrusionOk="0" h="1793" w="804">
                  <a:moveTo>
                    <a:pt x="266" y="1"/>
                  </a:moveTo>
                  <a:cubicBezTo>
                    <a:pt x="119" y="1"/>
                    <a:pt x="0" y="120"/>
                    <a:pt x="0" y="266"/>
                  </a:cubicBezTo>
                  <a:cubicBezTo>
                    <a:pt x="0" y="413"/>
                    <a:pt x="119" y="532"/>
                    <a:pt x="266" y="532"/>
                  </a:cubicBezTo>
                  <a:lnTo>
                    <a:pt x="271" y="532"/>
                  </a:lnTo>
                  <a:lnTo>
                    <a:pt x="271" y="1527"/>
                  </a:lnTo>
                  <a:cubicBezTo>
                    <a:pt x="271" y="1674"/>
                    <a:pt x="390" y="1792"/>
                    <a:pt x="537" y="1792"/>
                  </a:cubicBezTo>
                  <a:cubicBezTo>
                    <a:pt x="684" y="1792"/>
                    <a:pt x="802" y="1674"/>
                    <a:pt x="802" y="1527"/>
                  </a:cubicBezTo>
                  <a:lnTo>
                    <a:pt x="802" y="266"/>
                  </a:lnTo>
                  <a:cubicBezTo>
                    <a:pt x="803" y="120"/>
                    <a:pt x="684" y="1"/>
                    <a:pt x="5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3" name="Google Shape;2173;p62"/>
            <p:cNvSpPr/>
            <p:nvPr/>
          </p:nvSpPr>
          <p:spPr>
            <a:xfrm>
              <a:off x="3517680" y="4190151"/>
              <a:ext cx="26634" cy="59469"/>
            </a:xfrm>
            <a:custGeom>
              <a:rect b="b" l="l" r="r" t="t"/>
              <a:pathLst>
                <a:path extrusionOk="0" h="1793" w="803">
                  <a:moveTo>
                    <a:pt x="267" y="1"/>
                  </a:moveTo>
                  <a:cubicBezTo>
                    <a:pt x="120" y="1"/>
                    <a:pt x="1" y="120"/>
                    <a:pt x="1" y="266"/>
                  </a:cubicBezTo>
                  <a:cubicBezTo>
                    <a:pt x="1" y="413"/>
                    <a:pt x="120" y="532"/>
                    <a:pt x="267" y="532"/>
                  </a:cubicBezTo>
                  <a:lnTo>
                    <a:pt x="271" y="532"/>
                  </a:lnTo>
                  <a:lnTo>
                    <a:pt x="271" y="1527"/>
                  </a:lnTo>
                  <a:cubicBezTo>
                    <a:pt x="271" y="1674"/>
                    <a:pt x="390" y="1792"/>
                    <a:pt x="537" y="1792"/>
                  </a:cubicBezTo>
                  <a:cubicBezTo>
                    <a:pt x="684" y="1792"/>
                    <a:pt x="803" y="1674"/>
                    <a:pt x="803" y="1527"/>
                  </a:cubicBezTo>
                  <a:lnTo>
                    <a:pt x="803" y="266"/>
                  </a:lnTo>
                  <a:cubicBezTo>
                    <a:pt x="803" y="120"/>
                    <a:pt x="684" y="1"/>
                    <a:pt x="5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4" name="Google Shape;2174;p62"/>
            <p:cNvSpPr/>
            <p:nvPr/>
          </p:nvSpPr>
          <p:spPr>
            <a:xfrm>
              <a:off x="3377083" y="4265010"/>
              <a:ext cx="49917" cy="59502"/>
            </a:xfrm>
            <a:custGeom>
              <a:rect b="b" l="l" r="r" t="t"/>
              <a:pathLst>
                <a:path extrusionOk="0" h="1794" w="1505">
                  <a:moveTo>
                    <a:pt x="752" y="532"/>
                  </a:moveTo>
                  <a:cubicBezTo>
                    <a:pt x="874" y="532"/>
                    <a:pt x="973" y="631"/>
                    <a:pt x="973" y="752"/>
                  </a:cubicBezTo>
                  <a:lnTo>
                    <a:pt x="973" y="1040"/>
                  </a:lnTo>
                  <a:cubicBezTo>
                    <a:pt x="973" y="1162"/>
                    <a:pt x="874" y="1261"/>
                    <a:pt x="752" y="1261"/>
                  </a:cubicBezTo>
                  <a:cubicBezTo>
                    <a:pt x="631" y="1261"/>
                    <a:pt x="532" y="1162"/>
                    <a:pt x="532" y="1040"/>
                  </a:cubicBezTo>
                  <a:lnTo>
                    <a:pt x="532" y="752"/>
                  </a:lnTo>
                  <a:cubicBezTo>
                    <a:pt x="532" y="631"/>
                    <a:pt x="631" y="532"/>
                    <a:pt x="752" y="532"/>
                  </a:cubicBezTo>
                  <a:close/>
                  <a:moveTo>
                    <a:pt x="752" y="0"/>
                  </a:moveTo>
                  <a:cubicBezTo>
                    <a:pt x="338" y="0"/>
                    <a:pt x="1" y="338"/>
                    <a:pt x="1" y="752"/>
                  </a:cubicBezTo>
                  <a:lnTo>
                    <a:pt x="1" y="1040"/>
                  </a:lnTo>
                  <a:cubicBezTo>
                    <a:pt x="1" y="1455"/>
                    <a:pt x="338" y="1793"/>
                    <a:pt x="752" y="1793"/>
                  </a:cubicBezTo>
                  <a:cubicBezTo>
                    <a:pt x="1167" y="1793"/>
                    <a:pt x="1505" y="1455"/>
                    <a:pt x="1505" y="1040"/>
                  </a:cubicBezTo>
                  <a:lnTo>
                    <a:pt x="1505" y="752"/>
                  </a:lnTo>
                  <a:cubicBezTo>
                    <a:pt x="1505" y="338"/>
                    <a:pt x="1167" y="0"/>
                    <a:pt x="7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5" name="Google Shape;2175;p62"/>
            <p:cNvSpPr/>
            <p:nvPr/>
          </p:nvSpPr>
          <p:spPr>
            <a:xfrm>
              <a:off x="3464314" y="4265010"/>
              <a:ext cx="49917" cy="59502"/>
            </a:xfrm>
            <a:custGeom>
              <a:rect b="b" l="l" r="r" t="t"/>
              <a:pathLst>
                <a:path extrusionOk="0" h="1794" w="1505">
                  <a:moveTo>
                    <a:pt x="753" y="532"/>
                  </a:moveTo>
                  <a:cubicBezTo>
                    <a:pt x="874" y="532"/>
                    <a:pt x="973" y="631"/>
                    <a:pt x="973" y="752"/>
                  </a:cubicBezTo>
                  <a:lnTo>
                    <a:pt x="973" y="1040"/>
                  </a:lnTo>
                  <a:cubicBezTo>
                    <a:pt x="973" y="1162"/>
                    <a:pt x="874" y="1261"/>
                    <a:pt x="753" y="1261"/>
                  </a:cubicBezTo>
                  <a:cubicBezTo>
                    <a:pt x="631" y="1261"/>
                    <a:pt x="532" y="1162"/>
                    <a:pt x="532" y="1040"/>
                  </a:cubicBezTo>
                  <a:lnTo>
                    <a:pt x="532" y="752"/>
                  </a:lnTo>
                  <a:cubicBezTo>
                    <a:pt x="532" y="631"/>
                    <a:pt x="631" y="532"/>
                    <a:pt x="753" y="532"/>
                  </a:cubicBezTo>
                  <a:close/>
                  <a:moveTo>
                    <a:pt x="753" y="0"/>
                  </a:moveTo>
                  <a:cubicBezTo>
                    <a:pt x="338" y="0"/>
                    <a:pt x="0" y="338"/>
                    <a:pt x="0" y="752"/>
                  </a:cubicBezTo>
                  <a:lnTo>
                    <a:pt x="0" y="1040"/>
                  </a:lnTo>
                  <a:cubicBezTo>
                    <a:pt x="0" y="1455"/>
                    <a:pt x="338" y="1793"/>
                    <a:pt x="753" y="1793"/>
                  </a:cubicBezTo>
                  <a:cubicBezTo>
                    <a:pt x="1167" y="1793"/>
                    <a:pt x="1504" y="1455"/>
                    <a:pt x="1504" y="1040"/>
                  </a:cubicBezTo>
                  <a:lnTo>
                    <a:pt x="1504" y="752"/>
                  </a:lnTo>
                  <a:cubicBezTo>
                    <a:pt x="1504" y="338"/>
                    <a:pt x="1167" y="0"/>
                    <a:pt x="7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6" name="Google Shape;2176;p62"/>
            <p:cNvSpPr/>
            <p:nvPr/>
          </p:nvSpPr>
          <p:spPr>
            <a:xfrm>
              <a:off x="3583750" y="4265010"/>
              <a:ext cx="49950" cy="59502"/>
            </a:xfrm>
            <a:custGeom>
              <a:rect b="b" l="l" r="r" t="t"/>
              <a:pathLst>
                <a:path extrusionOk="0" h="1794" w="1506">
                  <a:moveTo>
                    <a:pt x="752" y="532"/>
                  </a:moveTo>
                  <a:cubicBezTo>
                    <a:pt x="875" y="532"/>
                    <a:pt x="973" y="631"/>
                    <a:pt x="973" y="752"/>
                  </a:cubicBezTo>
                  <a:lnTo>
                    <a:pt x="973" y="1040"/>
                  </a:lnTo>
                  <a:cubicBezTo>
                    <a:pt x="973" y="1162"/>
                    <a:pt x="875" y="1261"/>
                    <a:pt x="752" y="1261"/>
                  </a:cubicBezTo>
                  <a:cubicBezTo>
                    <a:pt x="631" y="1261"/>
                    <a:pt x="533" y="1162"/>
                    <a:pt x="533" y="1040"/>
                  </a:cubicBezTo>
                  <a:lnTo>
                    <a:pt x="533" y="752"/>
                  </a:lnTo>
                  <a:cubicBezTo>
                    <a:pt x="533" y="631"/>
                    <a:pt x="631" y="532"/>
                    <a:pt x="752" y="532"/>
                  </a:cubicBezTo>
                  <a:close/>
                  <a:moveTo>
                    <a:pt x="752" y="0"/>
                  </a:moveTo>
                  <a:cubicBezTo>
                    <a:pt x="338" y="0"/>
                    <a:pt x="1" y="338"/>
                    <a:pt x="1" y="752"/>
                  </a:cubicBezTo>
                  <a:lnTo>
                    <a:pt x="1" y="1040"/>
                  </a:lnTo>
                  <a:cubicBezTo>
                    <a:pt x="1" y="1455"/>
                    <a:pt x="338" y="1793"/>
                    <a:pt x="752" y="1793"/>
                  </a:cubicBezTo>
                  <a:cubicBezTo>
                    <a:pt x="1167" y="1793"/>
                    <a:pt x="1505" y="1455"/>
                    <a:pt x="1505" y="1040"/>
                  </a:cubicBezTo>
                  <a:lnTo>
                    <a:pt x="1505" y="752"/>
                  </a:lnTo>
                  <a:cubicBezTo>
                    <a:pt x="1505" y="338"/>
                    <a:pt x="1167" y="0"/>
                    <a:pt x="7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7" name="Google Shape;2177;p62"/>
            <p:cNvSpPr/>
            <p:nvPr/>
          </p:nvSpPr>
          <p:spPr>
            <a:xfrm>
              <a:off x="3638675" y="4265010"/>
              <a:ext cx="49950" cy="59502"/>
            </a:xfrm>
            <a:custGeom>
              <a:rect b="b" l="l" r="r" t="t"/>
              <a:pathLst>
                <a:path extrusionOk="0" h="1794" w="1506">
                  <a:moveTo>
                    <a:pt x="754" y="532"/>
                  </a:moveTo>
                  <a:cubicBezTo>
                    <a:pt x="875" y="532"/>
                    <a:pt x="973" y="631"/>
                    <a:pt x="973" y="752"/>
                  </a:cubicBezTo>
                  <a:lnTo>
                    <a:pt x="973" y="1040"/>
                  </a:lnTo>
                  <a:cubicBezTo>
                    <a:pt x="973" y="1162"/>
                    <a:pt x="875" y="1261"/>
                    <a:pt x="754" y="1261"/>
                  </a:cubicBezTo>
                  <a:cubicBezTo>
                    <a:pt x="631" y="1261"/>
                    <a:pt x="533" y="1162"/>
                    <a:pt x="533" y="1040"/>
                  </a:cubicBezTo>
                  <a:lnTo>
                    <a:pt x="533" y="752"/>
                  </a:lnTo>
                  <a:cubicBezTo>
                    <a:pt x="533" y="631"/>
                    <a:pt x="631" y="532"/>
                    <a:pt x="754" y="532"/>
                  </a:cubicBezTo>
                  <a:close/>
                  <a:moveTo>
                    <a:pt x="754" y="0"/>
                  </a:moveTo>
                  <a:cubicBezTo>
                    <a:pt x="339" y="0"/>
                    <a:pt x="1" y="338"/>
                    <a:pt x="1" y="752"/>
                  </a:cubicBezTo>
                  <a:lnTo>
                    <a:pt x="1" y="1040"/>
                  </a:lnTo>
                  <a:cubicBezTo>
                    <a:pt x="1" y="1455"/>
                    <a:pt x="339" y="1793"/>
                    <a:pt x="754" y="1793"/>
                  </a:cubicBezTo>
                  <a:cubicBezTo>
                    <a:pt x="1168" y="1793"/>
                    <a:pt x="1505" y="1455"/>
                    <a:pt x="1505" y="1040"/>
                  </a:cubicBezTo>
                  <a:lnTo>
                    <a:pt x="1505" y="752"/>
                  </a:lnTo>
                  <a:cubicBezTo>
                    <a:pt x="1505" y="338"/>
                    <a:pt x="1168" y="0"/>
                    <a:pt x="7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8" name="Google Shape;2178;p62"/>
            <p:cNvSpPr/>
            <p:nvPr/>
          </p:nvSpPr>
          <p:spPr>
            <a:xfrm>
              <a:off x="3430416" y="4265010"/>
              <a:ext cx="26634" cy="59436"/>
            </a:xfrm>
            <a:custGeom>
              <a:rect b="b" l="l" r="r" t="t"/>
              <a:pathLst>
                <a:path extrusionOk="0" h="1792" w="803">
                  <a:moveTo>
                    <a:pt x="266" y="0"/>
                  </a:moveTo>
                  <a:cubicBezTo>
                    <a:pt x="120" y="0"/>
                    <a:pt x="0" y="119"/>
                    <a:pt x="0" y="266"/>
                  </a:cubicBezTo>
                  <a:cubicBezTo>
                    <a:pt x="0" y="413"/>
                    <a:pt x="120" y="532"/>
                    <a:pt x="266" y="532"/>
                  </a:cubicBezTo>
                  <a:lnTo>
                    <a:pt x="271" y="532"/>
                  </a:lnTo>
                  <a:lnTo>
                    <a:pt x="271" y="1526"/>
                  </a:lnTo>
                  <a:cubicBezTo>
                    <a:pt x="271" y="1673"/>
                    <a:pt x="390" y="1792"/>
                    <a:pt x="536" y="1792"/>
                  </a:cubicBezTo>
                  <a:cubicBezTo>
                    <a:pt x="683" y="1792"/>
                    <a:pt x="802" y="1673"/>
                    <a:pt x="802" y="1526"/>
                  </a:cubicBezTo>
                  <a:lnTo>
                    <a:pt x="802" y="266"/>
                  </a:lnTo>
                  <a:cubicBezTo>
                    <a:pt x="802" y="119"/>
                    <a:pt x="683" y="0"/>
                    <a:pt x="5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9" name="Google Shape;2179;p62"/>
            <p:cNvSpPr/>
            <p:nvPr/>
          </p:nvSpPr>
          <p:spPr>
            <a:xfrm>
              <a:off x="3516884" y="4265010"/>
              <a:ext cx="26634" cy="59436"/>
            </a:xfrm>
            <a:custGeom>
              <a:rect b="b" l="l" r="r" t="t"/>
              <a:pathLst>
                <a:path extrusionOk="0" h="1792" w="803">
                  <a:moveTo>
                    <a:pt x="266" y="0"/>
                  </a:moveTo>
                  <a:cubicBezTo>
                    <a:pt x="119" y="0"/>
                    <a:pt x="0" y="119"/>
                    <a:pt x="0" y="266"/>
                  </a:cubicBezTo>
                  <a:cubicBezTo>
                    <a:pt x="0" y="413"/>
                    <a:pt x="119" y="532"/>
                    <a:pt x="266" y="532"/>
                  </a:cubicBezTo>
                  <a:lnTo>
                    <a:pt x="270" y="532"/>
                  </a:lnTo>
                  <a:lnTo>
                    <a:pt x="270" y="1526"/>
                  </a:lnTo>
                  <a:cubicBezTo>
                    <a:pt x="270" y="1673"/>
                    <a:pt x="389" y="1792"/>
                    <a:pt x="536" y="1792"/>
                  </a:cubicBezTo>
                  <a:cubicBezTo>
                    <a:pt x="683" y="1792"/>
                    <a:pt x="801" y="1673"/>
                    <a:pt x="801" y="1526"/>
                  </a:cubicBezTo>
                  <a:lnTo>
                    <a:pt x="801" y="266"/>
                  </a:lnTo>
                  <a:cubicBezTo>
                    <a:pt x="802" y="119"/>
                    <a:pt x="683" y="0"/>
                    <a:pt x="5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0" name="Google Shape;2180;p62"/>
            <p:cNvSpPr/>
            <p:nvPr/>
          </p:nvSpPr>
          <p:spPr>
            <a:xfrm>
              <a:off x="3549720" y="4265010"/>
              <a:ext cx="26600" cy="59436"/>
            </a:xfrm>
            <a:custGeom>
              <a:rect b="b" l="l" r="r" t="t"/>
              <a:pathLst>
                <a:path extrusionOk="0" h="1792" w="802">
                  <a:moveTo>
                    <a:pt x="266" y="0"/>
                  </a:moveTo>
                  <a:cubicBezTo>
                    <a:pt x="119" y="0"/>
                    <a:pt x="0" y="119"/>
                    <a:pt x="0" y="266"/>
                  </a:cubicBezTo>
                  <a:cubicBezTo>
                    <a:pt x="0" y="413"/>
                    <a:pt x="119" y="532"/>
                    <a:pt x="266" y="532"/>
                  </a:cubicBezTo>
                  <a:lnTo>
                    <a:pt x="270" y="532"/>
                  </a:lnTo>
                  <a:lnTo>
                    <a:pt x="270" y="1526"/>
                  </a:lnTo>
                  <a:cubicBezTo>
                    <a:pt x="270" y="1673"/>
                    <a:pt x="389" y="1792"/>
                    <a:pt x="536" y="1792"/>
                  </a:cubicBezTo>
                  <a:cubicBezTo>
                    <a:pt x="683" y="1792"/>
                    <a:pt x="802" y="1673"/>
                    <a:pt x="802" y="1526"/>
                  </a:cubicBezTo>
                  <a:lnTo>
                    <a:pt x="802" y="266"/>
                  </a:lnTo>
                  <a:cubicBezTo>
                    <a:pt x="802" y="119"/>
                    <a:pt x="683" y="0"/>
                    <a:pt x="5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1" name="Google Shape;2181;p62"/>
            <p:cNvSpPr/>
            <p:nvPr/>
          </p:nvSpPr>
          <p:spPr>
            <a:xfrm>
              <a:off x="3705143" y="4093236"/>
              <a:ext cx="136551" cy="82123"/>
            </a:xfrm>
            <a:custGeom>
              <a:rect b="b" l="l" r="r" t="t"/>
              <a:pathLst>
                <a:path extrusionOk="0" h="2476" w="4117">
                  <a:moveTo>
                    <a:pt x="3203" y="0"/>
                  </a:moveTo>
                  <a:cubicBezTo>
                    <a:pt x="3056" y="0"/>
                    <a:pt x="2937" y="120"/>
                    <a:pt x="2937" y="266"/>
                  </a:cubicBezTo>
                  <a:lnTo>
                    <a:pt x="2937" y="1945"/>
                  </a:lnTo>
                  <a:lnTo>
                    <a:pt x="2706" y="1945"/>
                  </a:lnTo>
                  <a:lnTo>
                    <a:pt x="2706" y="1333"/>
                  </a:lnTo>
                  <a:cubicBezTo>
                    <a:pt x="2706" y="1186"/>
                    <a:pt x="2587" y="1068"/>
                    <a:pt x="2440" y="1068"/>
                  </a:cubicBezTo>
                  <a:cubicBezTo>
                    <a:pt x="2293" y="1068"/>
                    <a:pt x="2174" y="1187"/>
                    <a:pt x="2174" y="1333"/>
                  </a:cubicBezTo>
                  <a:lnTo>
                    <a:pt x="2174" y="1945"/>
                  </a:lnTo>
                  <a:lnTo>
                    <a:pt x="1942" y="1945"/>
                  </a:lnTo>
                  <a:lnTo>
                    <a:pt x="1942" y="685"/>
                  </a:lnTo>
                  <a:cubicBezTo>
                    <a:pt x="1942" y="538"/>
                    <a:pt x="1823" y="419"/>
                    <a:pt x="1676" y="419"/>
                  </a:cubicBezTo>
                  <a:cubicBezTo>
                    <a:pt x="1529" y="419"/>
                    <a:pt x="1411" y="538"/>
                    <a:pt x="1411" y="685"/>
                  </a:cubicBezTo>
                  <a:lnTo>
                    <a:pt x="1411" y="1945"/>
                  </a:lnTo>
                  <a:lnTo>
                    <a:pt x="1179" y="1945"/>
                  </a:lnTo>
                  <a:lnTo>
                    <a:pt x="1179" y="1333"/>
                  </a:lnTo>
                  <a:cubicBezTo>
                    <a:pt x="1179" y="1186"/>
                    <a:pt x="1060" y="1068"/>
                    <a:pt x="913" y="1068"/>
                  </a:cubicBezTo>
                  <a:cubicBezTo>
                    <a:pt x="766" y="1068"/>
                    <a:pt x="647" y="1187"/>
                    <a:pt x="647" y="1333"/>
                  </a:cubicBezTo>
                  <a:lnTo>
                    <a:pt x="647" y="1945"/>
                  </a:lnTo>
                  <a:lnTo>
                    <a:pt x="266" y="1945"/>
                  </a:lnTo>
                  <a:cubicBezTo>
                    <a:pt x="119" y="1945"/>
                    <a:pt x="0" y="2064"/>
                    <a:pt x="0" y="2211"/>
                  </a:cubicBezTo>
                  <a:cubicBezTo>
                    <a:pt x="0" y="2357"/>
                    <a:pt x="119" y="2476"/>
                    <a:pt x="266" y="2476"/>
                  </a:cubicBezTo>
                  <a:lnTo>
                    <a:pt x="3850" y="2476"/>
                  </a:lnTo>
                  <a:cubicBezTo>
                    <a:pt x="3997" y="2476"/>
                    <a:pt x="4116" y="2357"/>
                    <a:pt x="4116" y="2211"/>
                  </a:cubicBezTo>
                  <a:cubicBezTo>
                    <a:pt x="4115" y="2064"/>
                    <a:pt x="3996" y="1945"/>
                    <a:pt x="3849" y="1945"/>
                  </a:cubicBezTo>
                  <a:lnTo>
                    <a:pt x="3468" y="1945"/>
                  </a:lnTo>
                  <a:lnTo>
                    <a:pt x="3468" y="266"/>
                  </a:lnTo>
                  <a:cubicBezTo>
                    <a:pt x="3468" y="120"/>
                    <a:pt x="3349" y="0"/>
                    <a:pt x="32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2" name="Google Shape;2182;p62"/>
            <p:cNvSpPr/>
            <p:nvPr/>
          </p:nvSpPr>
          <p:spPr>
            <a:xfrm>
              <a:off x="3705110" y="4194397"/>
              <a:ext cx="64113" cy="17645"/>
            </a:xfrm>
            <a:custGeom>
              <a:rect b="b" l="l" r="r" t="t"/>
              <a:pathLst>
                <a:path extrusionOk="0" h="532" w="1933"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cubicBezTo>
                    <a:pt x="0" y="413"/>
                    <a:pt x="119" y="532"/>
                    <a:pt x="266" y="532"/>
                  </a:cubicBezTo>
                  <a:lnTo>
                    <a:pt x="1667" y="532"/>
                  </a:lnTo>
                  <a:cubicBezTo>
                    <a:pt x="1813" y="532"/>
                    <a:pt x="1932" y="413"/>
                    <a:pt x="1932" y="267"/>
                  </a:cubicBezTo>
                  <a:cubicBezTo>
                    <a:pt x="1932" y="120"/>
                    <a:pt x="1813" y="1"/>
                    <a:pt x="16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3" name="Google Shape;2183;p62"/>
            <p:cNvSpPr/>
            <p:nvPr/>
          </p:nvSpPr>
          <p:spPr>
            <a:xfrm>
              <a:off x="3705110" y="4221097"/>
              <a:ext cx="64113" cy="17678"/>
            </a:xfrm>
            <a:custGeom>
              <a:rect b="b" l="l" r="r" t="t"/>
              <a:pathLst>
                <a:path extrusionOk="0" h="533" w="1933"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cubicBezTo>
                    <a:pt x="0" y="414"/>
                    <a:pt x="119" y="533"/>
                    <a:pt x="266" y="533"/>
                  </a:cubicBezTo>
                  <a:lnTo>
                    <a:pt x="1667" y="533"/>
                  </a:lnTo>
                  <a:cubicBezTo>
                    <a:pt x="1813" y="533"/>
                    <a:pt x="1932" y="414"/>
                    <a:pt x="1932" y="267"/>
                  </a:cubicBezTo>
                  <a:cubicBezTo>
                    <a:pt x="1932" y="120"/>
                    <a:pt x="1813" y="1"/>
                    <a:pt x="16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4" name="Google Shape;2184;p62"/>
            <p:cNvSpPr/>
            <p:nvPr/>
          </p:nvSpPr>
          <p:spPr>
            <a:xfrm>
              <a:off x="3705110" y="4247797"/>
              <a:ext cx="64113" cy="17645"/>
            </a:xfrm>
            <a:custGeom>
              <a:rect b="b" l="l" r="r" t="t"/>
              <a:pathLst>
                <a:path extrusionOk="0" h="532" w="1933"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cubicBezTo>
                    <a:pt x="0" y="414"/>
                    <a:pt x="119" y="532"/>
                    <a:pt x="266" y="532"/>
                  </a:cubicBezTo>
                  <a:lnTo>
                    <a:pt x="1667" y="532"/>
                  </a:lnTo>
                  <a:cubicBezTo>
                    <a:pt x="1813" y="532"/>
                    <a:pt x="1932" y="413"/>
                    <a:pt x="1932" y="267"/>
                  </a:cubicBezTo>
                  <a:cubicBezTo>
                    <a:pt x="1932" y="120"/>
                    <a:pt x="1813" y="1"/>
                    <a:pt x="16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5" name="Google Shape;2185;p62"/>
            <p:cNvSpPr/>
            <p:nvPr/>
          </p:nvSpPr>
          <p:spPr>
            <a:xfrm>
              <a:off x="3777547" y="4194397"/>
              <a:ext cx="64113" cy="17645"/>
            </a:xfrm>
            <a:custGeom>
              <a:rect b="b" l="l" r="r" t="t"/>
              <a:pathLst>
                <a:path extrusionOk="0" h="532" w="1933"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cubicBezTo>
                    <a:pt x="0" y="413"/>
                    <a:pt x="119" y="532"/>
                    <a:pt x="266" y="532"/>
                  </a:cubicBezTo>
                  <a:lnTo>
                    <a:pt x="1666" y="532"/>
                  </a:lnTo>
                  <a:cubicBezTo>
                    <a:pt x="1813" y="532"/>
                    <a:pt x="1932" y="413"/>
                    <a:pt x="1932" y="267"/>
                  </a:cubicBezTo>
                  <a:cubicBezTo>
                    <a:pt x="1932" y="120"/>
                    <a:pt x="1813" y="1"/>
                    <a:pt x="16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6" name="Google Shape;2186;p62"/>
            <p:cNvSpPr/>
            <p:nvPr/>
          </p:nvSpPr>
          <p:spPr>
            <a:xfrm>
              <a:off x="3777547" y="4221097"/>
              <a:ext cx="64113" cy="17678"/>
            </a:xfrm>
            <a:custGeom>
              <a:rect b="b" l="l" r="r" t="t"/>
              <a:pathLst>
                <a:path extrusionOk="0" h="533" w="1933"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cubicBezTo>
                    <a:pt x="0" y="414"/>
                    <a:pt x="119" y="533"/>
                    <a:pt x="266" y="533"/>
                  </a:cubicBezTo>
                  <a:lnTo>
                    <a:pt x="1666" y="533"/>
                  </a:lnTo>
                  <a:cubicBezTo>
                    <a:pt x="1813" y="533"/>
                    <a:pt x="1932" y="414"/>
                    <a:pt x="1932" y="267"/>
                  </a:cubicBezTo>
                  <a:cubicBezTo>
                    <a:pt x="1932" y="120"/>
                    <a:pt x="1813" y="1"/>
                    <a:pt x="16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7" name="Google Shape;2187;p62"/>
            <p:cNvSpPr/>
            <p:nvPr/>
          </p:nvSpPr>
          <p:spPr>
            <a:xfrm>
              <a:off x="3777547" y="4247797"/>
              <a:ext cx="64113" cy="17645"/>
            </a:xfrm>
            <a:custGeom>
              <a:rect b="b" l="l" r="r" t="t"/>
              <a:pathLst>
                <a:path extrusionOk="0" h="532" w="1933"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cubicBezTo>
                    <a:pt x="0" y="414"/>
                    <a:pt x="119" y="532"/>
                    <a:pt x="266" y="532"/>
                  </a:cubicBezTo>
                  <a:lnTo>
                    <a:pt x="1666" y="532"/>
                  </a:lnTo>
                  <a:cubicBezTo>
                    <a:pt x="1813" y="532"/>
                    <a:pt x="1932" y="413"/>
                    <a:pt x="1932" y="267"/>
                  </a:cubicBezTo>
                  <a:cubicBezTo>
                    <a:pt x="1932" y="120"/>
                    <a:pt x="1813" y="1"/>
                    <a:pt x="16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8" name="Google Shape;2188;p62"/>
            <p:cNvSpPr/>
            <p:nvPr/>
          </p:nvSpPr>
          <p:spPr>
            <a:xfrm>
              <a:off x="3705740" y="4283750"/>
              <a:ext cx="17678" cy="38507"/>
            </a:xfrm>
            <a:custGeom>
              <a:rect b="b" l="l" r="r" t="t"/>
              <a:pathLst>
                <a:path extrusionOk="0" h="1161" w="533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lnTo>
                    <a:pt x="1" y="895"/>
                  </a:lnTo>
                  <a:cubicBezTo>
                    <a:pt x="1" y="1042"/>
                    <a:pt x="120" y="1160"/>
                    <a:pt x="267" y="1160"/>
                  </a:cubicBezTo>
                  <a:cubicBezTo>
                    <a:pt x="413" y="1160"/>
                    <a:pt x="532" y="1042"/>
                    <a:pt x="532" y="895"/>
                  </a:cubicBezTo>
                  <a:lnTo>
                    <a:pt x="532" y="266"/>
                  </a:lnTo>
                  <a:cubicBezTo>
                    <a:pt x="532" y="119"/>
                    <a:pt x="413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9" name="Google Shape;2189;p62"/>
            <p:cNvSpPr/>
            <p:nvPr/>
          </p:nvSpPr>
          <p:spPr>
            <a:xfrm>
              <a:off x="3729521" y="4283750"/>
              <a:ext cx="17678" cy="38507"/>
            </a:xfrm>
            <a:custGeom>
              <a:rect b="b" l="l" r="r" t="t"/>
              <a:pathLst>
                <a:path extrusionOk="0" h="1161" w="533">
                  <a:moveTo>
                    <a:pt x="266" y="0"/>
                  </a:moveTo>
                  <a:cubicBezTo>
                    <a:pt x="119" y="0"/>
                    <a:pt x="0" y="119"/>
                    <a:pt x="0" y="266"/>
                  </a:cubicBezTo>
                  <a:lnTo>
                    <a:pt x="0" y="895"/>
                  </a:lnTo>
                  <a:cubicBezTo>
                    <a:pt x="0" y="1042"/>
                    <a:pt x="119" y="1160"/>
                    <a:pt x="266" y="1160"/>
                  </a:cubicBezTo>
                  <a:cubicBezTo>
                    <a:pt x="413" y="1160"/>
                    <a:pt x="532" y="1042"/>
                    <a:pt x="532" y="895"/>
                  </a:cubicBezTo>
                  <a:lnTo>
                    <a:pt x="532" y="266"/>
                  </a:lnTo>
                  <a:cubicBezTo>
                    <a:pt x="532" y="119"/>
                    <a:pt x="413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0" name="Google Shape;2190;p62"/>
            <p:cNvSpPr/>
            <p:nvPr/>
          </p:nvSpPr>
          <p:spPr>
            <a:xfrm>
              <a:off x="3753269" y="4283750"/>
              <a:ext cx="17678" cy="38507"/>
            </a:xfrm>
            <a:custGeom>
              <a:rect b="b" l="l" r="r" t="t"/>
              <a:pathLst>
                <a:path extrusionOk="0" h="1161" w="533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lnTo>
                    <a:pt x="1" y="895"/>
                  </a:lnTo>
                  <a:cubicBezTo>
                    <a:pt x="1" y="1042"/>
                    <a:pt x="120" y="1160"/>
                    <a:pt x="267" y="1160"/>
                  </a:cubicBezTo>
                  <a:cubicBezTo>
                    <a:pt x="414" y="1160"/>
                    <a:pt x="533" y="1042"/>
                    <a:pt x="533" y="895"/>
                  </a:cubicBezTo>
                  <a:lnTo>
                    <a:pt x="533" y="266"/>
                  </a:lnTo>
                  <a:cubicBezTo>
                    <a:pt x="533" y="119"/>
                    <a:pt x="414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1" name="Google Shape;2191;p62"/>
            <p:cNvSpPr/>
            <p:nvPr/>
          </p:nvSpPr>
          <p:spPr>
            <a:xfrm>
              <a:off x="3777083" y="4283750"/>
              <a:ext cx="17645" cy="38507"/>
            </a:xfrm>
            <a:custGeom>
              <a:rect b="b" l="l" r="r" t="t"/>
              <a:pathLst>
                <a:path extrusionOk="0" h="1161" w="532">
                  <a:moveTo>
                    <a:pt x="266" y="0"/>
                  </a:moveTo>
                  <a:cubicBezTo>
                    <a:pt x="119" y="0"/>
                    <a:pt x="1" y="119"/>
                    <a:pt x="1" y="266"/>
                  </a:cubicBezTo>
                  <a:lnTo>
                    <a:pt x="1" y="895"/>
                  </a:lnTo>
                  <a:cubicBezTo>
                    <a:pt x="1" y="1042"/>
                    <a:pt x="120" y="1160"/>
                    <a:pt x="266" y="1160"/>
                  </a:cubicBezTo>
                  <a:cubicBezTo>
                    <a:pt x="412" y="1160"/>
                    <a:pt x="531" y="1042"/>
                    <a:pt x="531" y="895"/>
                  </a:cubicBezTo>
                  <a:lnTo>
                    <a:pt x="531" y="266"/>
                  </a:lnTo>
                  <a:cubicBezTo>
                    <a:pt x="531" y="119"/>
                    <a:pt x="412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2" name="Google Shape;2192;p62"/>
            <p:cNvSpPr/>
            <p:nvPr/>
          </p:nvSpPr>
          <p:spPr>
            <a:xfrm>
              <a:off x="3800864" y="4283750"/>
              <a:ext cx="17678" cy="38507"/>
            </a:xfrm>
            <a:custGeom>
              <a:rect b="b" l="l" r="r" t="t"/>
              <a:pathLst>
                <a:path extrusionOk="0" h="1161" w="533">
                  <a:moveTo>
                    <a:pt x="266" y="0"/>
                  </a:moveTo>
                  <a:cubicBezTo>
                    <a:pt x="119" y="0"/>
                    <a:pt x="0" y="119"/>
                    <a:pt x="0" y="266"/>
                  </a:cubicBezTo>
                  <a:lnTo>
                    <a:pt x="0" y="895"/>
                  </a:lnTo>
                  <a:cubicBezTo>
                    <a:pt x="0" y="1042"/>
                    <a:pt x="119" y="1160"/>
                    <a:pt x="266" y="1160"/>
                  </a:cubicBezTo>
                  <a:cubicBezTo>
                    <a:pt x="413" y="1160"/>
                    <a:pt x="532" y="1042"/>
                    <a:pt x="532" y="895"/>
                  </a:cubicBezTo>
                  <a:lnTo>
                    <a:pt x="532" y="266"/>
                  </a:lnTo>
                  <a:cubicBezTo>
                    <a:pt x="532" y="119"/>
                    <a:pt x="413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3" name="Google Shape;2193;p62"/>
            <p:cNvSpPr/>
            <p:nvPr/>
          </p:nvSpPr>
          <p:spPr>
            <a:xfrm>
              <a:off x="3824612" y="4283750"/>
              <a:ext cx="17678" cy="38507"/>
            </a:xfrm>
            <a:custGeom>
              <a:rect b="b" l="l" r="r" t="t"/>
              <a:pathLst>
                <a:path extrusionOk="0" h="1161" w="533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lnTo>
                    <a:pt x="1" y="895"/>
                  </a:lnTo>
                  <a:cubicBezTo>
                    <a:pt x="1" y="1042"/>
                    <a:pt x="120" y="1160"/>
                    <a:pt x="267" y="1160"/>
                  </a:cubicBezTo>
                  <a:cubicBezTo>
                    <a:pt x="414" y="1160"/>
                    <a:pt x="533" y="1042"/>
                    <a:pt x="533" y="895"/>
                  </a:cubicBezTo>
                  <a:lnTo>
                    <a:pt x="533" y="266"/>
                  </a:lnTo>
                  <a:cubicBezTo>
                    <a:pt x="533" y="119"/>
                    <a:pt x="414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94" name="Google Shape;2194;p62"/>
          <p:cNvSpPr/>
          <p:nvPr/>
        </p:nvSpPr>
        <p:spPr>
          <a:xfrm rot="5400000">
            <a:off x="7736063" y="246655"/>
            <a:ext cx="956100" cy="828600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733C9B">
              <a:alpha val="33020"/>
            </a:srgbClr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95" name="Google Shape;2195;p62"/>
          <p:cNvGrpSpPr/>
          <p:nvPr/>
        </p:nvGrpSpPr>
        <p:grpSpPr>
          <a:xfrm>
            <a:off x="7977373" y="441533"/>
            <a:ext cx="534368" cy="536674"/>
            <a:chOff x="1923053" y="4001992"/>
            <a:chExt cx="599403" cy="601990"/>
          </a:xfrm>
        </p:grpSpPr>
        <p:sp>
          <p:nvSpPr>
            <p:cNvPr id="2196" name="Google Shape;2196;p62"/>
            <p:cNvSpPr/>
            <p:nvPr/>
          </p:nvSpPr>
          <p:spPr>
            <a:xfrm>
              <a:off x="2249886" y="4061694"/>
              <a:ext cx="17678" cy="17678"/>
            </a:xfrm>
            <a:custGeom>
              <a:rect b="b" l="l" r="r" t="t"/>
              <a:pathLst>
                <a:path extrusionOk="0" h="533" w="533">
                  <a:moveTo>
                    <a:pt x="265" y="1"/>
                  </a:moveTo>
                  <a:cubicBezTo>
                    <a:pt x="196" y="1"/>
                    <a:pt x="128" y="29"/>
                    <a:pt x="78" y="79"/>
                  </a:cubicBezTo>
                  <a:cubicBezTo>
                    <a:pt x="28" y="128"/>
                    <a:pt x="0" y="197"/>
                    <a:pt x="0" y="267"/>
                  </a:cubicBezTo>
                  <a:cubicBezTo>
                    <a:pt x="0" y="337"/>
                    <a:pt x="28" y="405"/>
                    <a:pt x="78" y="455"/>
                  </a:cubicBezTo>
                  <a:cubicBezTo>
                    <a:pt x="128" y="505"/>
                    <a:pt x="196" y="533"/>
                    <a:pt x="265" y="533"/>
                  </a:cubicBezTo>
                  <a:cubicBezTo>
                    <a:pt x="336" y="533"/>
                    <a:pt x="405" y="505"/>
                    <a:pt x="454" y="455"/>
                  </a:cubicBezTo>
                  <a:cubicBezTo>
                    <a:pt x="503" y="405"/>
                    <a:pt x="532" y="336"/>
                    <a:pt x="532" y="267"/>
                  </a:cubicBezTo>
                  <a:cubicBezTo>
                    <a:pt x="532" y="197"/>
                    <a:pt x="503" y="129"/>
                    <a:pt x="454" y="79"/>
                  </a:cubicBezTo>
                  <a:cubicBezTo>
                    <a:pt x="405" y="29"/>
                    <a:pt x="336" y="1"/>
                    <a:pt x="2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7" name="Google Shape;2197;p62"/>
            <p:cNvSpPr/>
            <p:nvPr/>
          </p:nvSpPr>
          <p:spPr>
            <a:xfrm>
              <a:off x="2290682" y="4061694"/>
              <a:ext cx="17678" cy="17678"/>
            </a:xfrm>
            <a:custGeom>
              <a:rect b="b" l="l" r="r" t="t"/>
              <a:pathLst>
                <a:path extrusionOk="0" h="533" w="533">
                  <a:moveTo>
                    <a:pt x="266" y="1"/>
                  </a:moveTo>
                  <a:cubicBezTo>
                    <a:pt x="197" y="1"/>
                    <a:pt x="128" y="29"/>
                    <a:pt x="78" y="79"/>
                  </a:cubicBezTo>
                  <a:cubicBezTo>
                    <a:pt x="28" y="128"/>
                    <a:pt x="0" y="197"/>
                    <a:pt x="0" y="267"/>
                  </a:cubicBezTo>
                  <a:cubicBezTo>
                    <a:pt x="0" y="337"/>
                    <a:pt x="28" y="405"/>
                    <a:pt x="78" y="456"/>
                  </a:cubicBezTo>
                  <a:cubicBezTo>
                    <a:pt x="128" y="505"/>
                    <a:pt x="197" y="533"/>
                    <a:pt x="266" y="533"/>
                  </a:cubicBezTo>
                  <a:cubicBezTo>
                    <a:pt x="336" y="533"/>
                    <a:pt x="405" y="505"/>
                    <a:pt x="454" y="456"/>
                  </a:cubicBezTo>
                  <a:cubicBezTo>
                    <a:pt x="504" y="405"/>
                    <a:pt x="532" y="337"/>
                    <a:pt x="532" y="267"/>
                  </a:cubicBezTo>
                  <a:cubicBezTo>
                    <a:pt x="532" y="197"/>
                    <a:pt x="504" y="128"/>
                    <a:pt x="454" y="79"/>
                  </a:cubicBezTo>
                  <a:cubicBezTo>
                    <a:pt x="405" y="29"/>
                    <a:pt x="336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8" name="Google Shape;2198;p62"/>
            <p:cNvSpPr/>
            <p:nvPr/>
          </p:nvSpPr>
          <p:spPr>
            <a:xfrm>
              <a:off x="2331478" y="4061694"/>
              <a:ext cx="17678" cy="17678"/>
            </a:xfrm>
            <a:custGeom>
              <a:rect b="b" l="l" r="r" t="t"/>
              <a:pathLst>
                <a:path extrusionOk="0" h="533" w="533">
                  <a:moveTo>
                    <a:pt x="266" y="1"/>
                  </a:moveTo>
                  <a:cubicBezTo>
                    <a:pt x="197" y="1"/>
                    <a:pt x="128" y="29"/>
                    <a:pt x="78" y="79"/>
                  </a:cubicBezTo>
                  <a:cubicBezTo>
                    <a:pt x="29" y="128"/>
                    <a:pt x="0" y="197"/>
                    <a:pt x="0" y="267"/>
                  </a:cubicBezTo>
                  <a:cubicBezTo>
                    <a:pt x="0" y="337"/>
                    <a:pt x="29" y="405"/>
                    <a:pt x="78" y="455"/>
                  </a:cubicBezTo>
                  <a:cubicBezTo>
                    <a:pt x="128" y="505"/>
                    <a:pt x="197" y="533"/>
                    <a:pt x="266" y="533"/>
                  </a:cubicBezTo>
                  <a:cubicBezTo>
                    <a:pt x="336" y="533"/>
                    <a:pt x="405" y="505"/>
                    <a:pt x="454" y="455"/>
                  </a:cubicBezTo>
                  <a:cubicBezTo>
                    <a:pt x="505" y="405"/>
                    <a:pt x="532" y="337"/>
                    <a:pt x="532" y="267"/>
                  </a:cubicBezTo>
                  <a:cubicBezTo>
                    <a:pt x="532" y="197"/>
                    <a:pt x="505" y="128"/>
                    <a:pt x="454" y="79"/>
                  </a:cubicBezTo>
                  <a:cubicBezTo>
                    <a:pt x="405" y="29"/>
                    <a:pt x="336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9" name="Google Shape;2199;p62"/>
            <p:cNvSpPr/>
            <p:nvPr/>
          </p:nvSpPr>
          <p:spPr>
            <a:xfrm>
              <a:off x="1965839" y="4044015"/>
              <a:ext cx="17645" cy="53068"/>
            </a:xfrm>
            <a:custGeom>
              <a:rect b="b" l="l" r="r" t="t"/>
              <a:pathLst>
                <a:path extrusionOk="0" h="1600" w="532">
                  <a:moveTo>
                    <a:pt x="265" y="1"/>
                  </a:moveTo>
                  <a:cubicBezTo>
                    <a:pt x="118" y="1"/>
                    <a:pt x="0" y="120"/>
                    <a:pt x="0" y="267"/>
                  </a:cubicBezTo>
                  <a:lnTo>
                    <a:pt x="0" y="1334"/>
                  </a:lnTo>
                  <a:cubicBezTo>
                    <a:pt x="0" y="1480"/>
                    <a:pt x="119" y="1599"/>
                    <a:pt x="265" y="1599"/>
                  </a:cubicBezTo>
                  <a:cubicBezTo>
                    <a:pt x="413" y="1599"/>
                    <a:pt x="531" y="1480"/>
                    <a:pt x="531" y="1334"/>
                  </a:cubicBezTo>
                  <a:lnTo>
                    <a:pt x="531" y="267"/>
                  </a:lnTo>
                  <a:cubicBezTo>
                    <a:pt x="531" y="120"/>
                    <a:pt x="413" y="1"/>
                    <a:pt x="2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0" name="Google Shape;2200;p62"/>
            <p:cNvSpPr/>
            <p:nvPr/>
          </p:nvSpPr>
          <p:spPr>
            <a:xfrm>
              <a:off x="1998244" y="4044015"/>
              <a:ext cx="17678" cy="53068"/>
            </a:xfrm>
            <a:custGeom>
              <a:rect b="b" l="l" r="r" t="t"/>
              <a:pathLst>
                <a:path extrusionOk="0" h="1600" w="533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lnTo>
                    <a:pt x="1" y="1334"/>
                  </a:lnTo>
                  <a:cubicBezTo>
                    <a:pt x="1" y="1480"/>
                    <a:pt x="120" y="1599"/>
                    <a:pt x="267" y="1599"/>
                  </a:cubicBezTo>
                  <a:cubicBezTo>
                    <a:pt x="414" y="1599"/>
                    <a:pt x="533" y="1480"/>
                    <a:pt x="533" y="1334"/>
                  </a:cubicBezTo>
                  <a:lnTo>
                    <a:pt x="533" y="267"/>
                  </a:lnTo>
                  <a:cubicBezTo>
                    <a:pt x="533" y="120"/>
                    <a:pt x="414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1" name="Google Shape;2201;p62"/>
            <p:cNvSpPr/>
            <p:nvPr/>
          </p:nvSpPr>
          <p:spPr>
            <a:xfrm>
              <a:off x="2030715" y="4044015"/>
              <a:ext cx="17678" cy="53068"/>
            </a:xfrm>
            <a:custGeom>
              <a:rect b="b" l="l" r="r" t="t"/>
              <a:pathLst>
                <a:path extrusionOk="0" h="1600" w="533"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lnTo>
                    <a:pt x="0" y="1334"/>
                  </a:lnTo>
                  <a:cubicBezTo>
                    <a:pt x="0" y="1480"/>
                    <a:pt x="119" y="1599"/>
                    <a:pt x="266" y="1599"/>
                  </a:cubicBezTo>
                  <a:cubicBezTo>
                    <a:pt x="413" y="1599"/>
                    <a:pt x="532" y="1480"/>
                    <a:pt x="532" y="1334"/>
                  </a:cubicBezTo>
                  <a:lnTo>
                    <a:pt x="532" y="267"/>
                  </a:lnTo>
                  <a:cubicBezTo>
                    <a:pt x="532" y="120"/>
                    <a:pt x="413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2" name="Google Shape;2202;p62"/>
            <p:cNvSpPr/>
            <p:nvPr/>
          </p:nvSpPr>
          <p:spPr>
            <a:xfrm>
              <a:off x="2063119" y="4044015"/>
              <a:ext cx="17678" cy="53068"/>
            </a:xfrm>
            <a:custGeom>
              <a:rect b="b" l="l" r="r" t="t"/>
              <a:pathLst>
                <a:path extrusionOk="0" h="1600" w="533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lnTo>
                    <a:pt x="1" y="1334"/>
                  </a:lnTo>
                  <a:cubicBezTo>
                    <a:pt x="1" y="1480"/>
                    <a:pt x="120" y="1599"/>
                    <a:pt x="267" y="1599"/>
                  </a:cubicBezTo>
                  <a:cubicBezTo>
                    <a:pt x="413" y="1599"/>
                    <a:pt x="533" y="1480"/>
                    <a:pt x="533" y="1334"/>
                  </a:cubicBezTo>
                  <a:lnTo>
                    <a:pt x="533" y="267"/>
                  </a:lnTo>
                  <a:cubicBezTo>
                    <a:pt x="533" y="120"/>
                    <a:pt x="413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3" name="Google Shape;2203;p62"/>
            <p:cNvSpPr/>
            <p:nvPr/>
          </p:nvSpPr>
          <p:spPr>
            <a:xfrm>
              <a:off x="2249886" y="4181130"/>
              <a:ext cx="17678" cy="17678"/>
            </a:xfrm>
            <a:custGeom>
              <a:rect b="b" l="l" r="r" t="t"/>
              <a:pathLst>
                <a:path extrusionOk="0" h="533" w="533">
                  <a:moveTo>
                    <a:pt x="265" y="0"/>
                  </a:moveTo>
                  <a:cubicBezTo>
                    <a:pt x="196" y="0"/>
                    <a:pt x="128" y="29"/>
                    <a:pt x="78" y="79"/>
                  </a:cubicBezTo>
                  <a:cubicBezTo>
                    <a:pt x="28" y="128"/>
                    <a:pt x="0" y="197"/>
                    <a:pt x="0" y="266"/>
                  </a:cubicBezTo>
                  <a:cubicBezTo>
                    <a:pt x="0" y="337"/>
                    <a:pt x="28" y="405"/>
                    <a:pt x="78" y="454"/>
                  </a:cubicBezTo>
                  <a:cubicBezTo>
                    <a:pt x="128" y="505"/>
                    <a:pt x="196" y="532"/>
                    <a:pt x="265" y="532"/>
                  </a:cubicBezTo>
                  <a:cubicBezTo>
                    <a:pt x="336" y="532"/>
                    <a:pt x="405" y="505"/>
                    <a:pt x="454" y="454"/>
                  </a:cubicBezTo>
                  <a:cubicBezTo>
                    <a:pt x="503" y="405"/>
                    <a:pt x="532" y="337"/>
                    <a:pt x="532" y="266"/>
                  </a:cubicBezTo>
                  <a:cubicBezTo>
                    <a:pt x="532" y="197"/>
                    <a:pt x="503" y="129"/>
                    <a:pt x="454" y="79"/>
                  </a:cubicBezTo>
                  <a:cubicBezTo>
                    <a:pt x="405" y="29"/>
                    <a:pt x="336" y="0"/>
                    <a:pt x="2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4" name="Google Shape;2204;p62"/>
            <p:cNvSpPr/>
            <p:nvPr/>
          </p:nvSpPr>
          <p:spPr>
            <a:xfrm>
              <a:off x="2290682" y="4181130"/>
              <a:ext cx="17678" cy="17678"/>
            </a:xfrm>
            <a:custGeom>
              <a:rect b="b" l="l" r="r" t="t"/>
              <a:pathLst>
                <a:path extrusionOk="0" h="533" w="533">
                  <a:moveTo>
                    <a:pt x="266" y="0"/>
                  </a:moveTo>
                  <a:cubicBezTo>
                    <a:pt x="197" y="0"/>
                    <a:pt x="128" y="29"/>
                    <a:pt x="78" y="79"/>
                  </a:cubicBezTo>
                  <a:cubicBezTo>
                    <a:pt x="28" y="128"/>
                    <a:pt x="0" y="197"/>
                    <a:pt x="0" y="266"/>
                  </a:cubicBezTo>
                  <a:cubicBezTo>
                    <a:pt x="0" y="337"/>
                    <a:pt x="28" y="405"/>
                    <a:pt x="78" y="454"/>
                  </a:cubicBezTo>
                  <a:cubicBezTo>
                    <a:pt x="128" y="505"/>
                    <a:pt x="196" y="532"/>
                    <a:pt x="266" y="532"/>
                  </a:cubicBezTo>
                  <a:cubicBezTo>
                    <a:pt x="336" y="532"/>
                    <a:pt x="405" y="505"/>
                    <a:pt x="454" y="454"/>
                  </a:cubicBezTo>
                  <a:cubicBezTo>
                    <a:pt x="504" y="405"/>
                    <a:pt x="532" y="337"/>
                    <a:pt x="532" y="266"/>
                  </a:cubicBezTo>
                  <a:cubicBezTo>
                    <a:pt x="532" y="197"/>
                    <a:pt x="504" y="129"/>
                    <a:pt x="454" y="79"/>
                  </a:cubicBezTo>
                  <a:cubicBezTo>
                    <a:pt x="405" y="29"/>
                    <a:pt x="336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5" name="Google Shape;2205;p62"/>
            <p:cNvSpPr/>
            <p:nvPr/>
          </p:nvSpPr>
          <p:spPr>
            <a:xfrm>
              <a:off x="2331478" y="4181130"/>
              <a:ext cx="17678" cy="17678"/>
            </a:xfrm>
            <a:custGeom>
              <a:rect b="b" l="l" r="r" t="t"/>
              <a:pathLst>
                <a:path extrusionOk="0" h="533" w="533">
                  <a:moveTo>
                    <a:pt x="266" y="0"/>
                  </a:moveTo>
                  <a:cubicBezTo>
                    <a:pt x="197" y="0"/>
                    <a:pt x="128" y="29"/>
                    <a:pt x="78" y="79"/>
                  </a:cubicBezTo>
                  <a:cubicBezTo>
                    <a:pt x="29" y="128"/>
                    <a:pt x="0" y="197"/>
                    <a:pt x="0" y="266"/>
                  </a:cubicBezTo>
                  <a:cubicBezTo>
                    <a:pt x="0" y="336"/>
                    <a:pt x="29" y="405"/>
                    <a:pt x="78" y="455"/>
                  </a:cubicBezTo>
                  <a:cubicBezTo>
                    <a:pt x="128" y="505"/>
                    <a:pt x="197" y="532"/>
                    <a:pt x="266" y="532"/>
                  </a:cubicBezTo>
                  <a:cubicBezTo>
                    <a:pt x="336" y="532"/>
                    <a:pt x="405" y="505"/>
                    <a:pt x="454" y="455"/>
                  </a:cubicBezTo>
                  <a:cubicBezTo>
                    <a:pt x="505" y="405"/>
                    <a:pt x="532" y="336"/>
                    <a:pt x="532" y="266"/>
                  </a:cubicBezTo>
                  <a:cubicBezTo>
                    <a:pt x="532" y="197"/>
                    <a:pt x="505" y="129"/>
                    <a:pt x="454" y="79"/>
                  </a:cubicBezTo>
                  <a:cubicBezTo>
                    <a:pt x="405" y="29"/>
                    <a:pt x="336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6" name="Google Shape;2206;p62"/>
            <p:cNvSpPr/>
            <p:nvPr/>
          </p:nvSpPr>
          <p:spPr>
            <a:xfrm>
              <a:off x="1965839" y="4163452"/>
              <a:ext cx="17645" cy="53068"/>
            </a:xfrm>
            <a:custGeom>
              <a:rect b="b" l="l" r="r" t="t"/>
              <a:pathLst>
                <a:path extrusionOk="0" h="1600" w="532">
                  <a:moveTo>
                    <a:pt x="265" y="1"/>
                  </a:moveTo>
                  <a:cubicBezTo>
                    <a:pt x="118" y="1"/>
                    <a:pt x="0" y="120"/>
                    <a:pt x="0" y="267"/>
                  </a:cubicBezTo>
                  <a:lnTo>
                    <a:pt x="0" y="1333"/>
                  </a:lnTo>
                  <a:cubicBezTo>
                    <a:pt x="0" y="1480"/>
                    <a:pt x="119" y="1599"/>
                    <a:pt x="265" y="1599"/>
                  </a:cubicBezTo>
                  <a:cubicBezTo>
                    <a:pt x="413" y="1599"/>
                    <a:pt x="531" y="1480"/>
                    <a:pt x="531" y="1333"/>
                  </a:cubicBezTo>
                  <a:lnTo>
                    <a:pt x="531" y="267"/>
                  </a:lnTo>
                  <a:cubicBezTo>
                    <a:pt x="531" y="120"/>
                    <a:pt x="413" y="1"/>
                    <a:pt x="2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7" name="Google Shape;2207;p62"/>
            <p:cNvSpPr/>
            <p:nvPr/>
          </p:nvSpPr>
          <p:spPr>
            <a:xfrm>
              <a:off x="1998244" y="4163452"/>
              <a:ext cx="17678" cy="53068"/>
            </a:xfrm>
            <a:custGeom>
              <a:rect b="b" l="l" r="r" t="t"/>
              <a:pathLst>
                <a:path extrusionOk="0" h="1600" w="533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lnTo>
                    <a:pt x="1" y="1333"/>
                  </a:lnTo>
                  <a:cubicBezTo>
                    <a:pt x="1" y="1480"/>
                    <a:pt x="120" y="1599"/>
                    <a:pt x="267" y="1599"/>
                  </a:cubicBezTo>
                  <a:cubicBezTo>
                    <a:pt x="414" y="1599"/>
                    <a:pt x="533" y="1480"/>
                    <a:pt x="533" y="1333"/>
                  </a:cubicBezTo>
                  <a:lnTo>
                    <a:pt x="533" y="267"/>
                  </a:lnTo>
                  <a:cubicBezTo>
                    <a:pt x="533" y="120"/>
                    <a:pt x="414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8" name="Google Shape;2208;p62"/>
            <p:cNvSpPr/>
            <p:nvPr/>
          </p:nvSpPr>
          <p:spPr>
            <a:xfrm>
              <a:off x="2030715" y="4163452"/>
              <a:ext cx="17678" cy="53068"/>
            </a:xfrm>
            <a:custGeom>
              <a:rect b="b" l="l" r="r" t="t"/>
              <a:pathLst>
                <a:path extrusionOk="0" h="1600" w="533"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lnTo>
                    <a:pt x="0" y="1333"/>
                  </a:lnTo>
                  <a:cubicBezTo>
                    <a:pt x="0" y="1480"/>
                    <a:pt x="119" y="1599"/>
                    <a:pt x="266" y="1599"/>
                  </a:cubicBezTo>
                  <a:cubicBezTo>
                    <a:pt x="413" y="1599"/>
                    <a:pt x="532" y="1480"/>
                    <a:pt x="532" y="1333"/>
                  </a:cubicBezTo>
                  <a:lnTo>
                    <a:pt x="532" y="267"/>
                  </a:lnTo>
                  <a:cubicBezTo>
                    <a:pt x="532" y="120"/>
                    <a:pt x="413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9" name="Google Shape;2209;p62"/>
            <p:cNvSpPr/>
            <p:nvPr/>
          </p:nvSpPr>
          <p:spPr>
            <a:xfrm>
              <a:off x="2063119" y="4163452"/>
              <a:ext cx="17678" cy="53068"/>
            </a:xfrm>
            <a:custGeom>
              <a:rect b="b" l="l" r="r" t="t"/>
              <a:pathLst>
                <a:path extrusionOk="0" h="1600" w="533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lnTo>
                    <a:pt x="1" y="1333"/>
                  </a:lnTo>
                  <a:cubicBezTo>
                    <a:pt x="1" y="1480"/>
                    <a:pt x="120" y="1599"/>
                    <a:pt x="267" y="1599"/>
                  </a:cubicBezTo>
                  <a:cubicBezTo>
                    <a:pt x="413" y="1599"/>
                    <a:pt x="533" y="1480"/>
                    <a:pt x="533" y="1333"/>
                  </a:cubicBezTo>
                  <a:lnTo>
                    <a:pt x="533" y="267"/>
                  </a:lnTo>
                  <a:cubicBezTo>
                    <a:pt x="533" y="120"/>
                    <a:pt x="413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0" name="Google Shape;2210;p62"/>
            <p:cNvSpPr/>
            <p:nvPr/>
          </p:nvSpPr>
          <p:spPr>
            <a:xfrm>
              <a:off x="2249886" y="4300599"/>
              <a:ext cx="17678" cy="17645"/>
            </a:xfrm>
            <a:custGeom>
              <a:rect b="b" l="l" r="r" t="t"/>
              <a:pathLst>
                <a:path extrusionOk="0" h="532" w="533">
                  <a:moveTo>
                    <a:pt x="265" y="0"/>
                  </a:moveTo>
                  <a:cubicBezTo>
                    <a:pt x="195" y="0"/>
                    <a:pt x="128" y="28"/>
                    <a:pt x="78" y="77"/>
                  </a:cubicBezTo>
                  <a:cubicBezTo>
                    <a:pt x="28" y="128"/>
                    <a:pt x="0" y="195"/>
                    <a:pt x="0" y="265"/>
                  </a:cubicBezTo>
                  <a:cubicBezTo>
                    <a:pt x="0" y="335"/>
                    <a:pt x="28" y="404"/>
                    <a:pt x="78" y="453"/>
                  </a:cubicBezTo>
                  <a:cubicBezTo>
                    <a:pt x="128" y="503"/>
                    <a:pt x="196" y="531"/>
                    <a:pt x="265" y="531"/>
                  </a:cubicBezTo>
                  <a:cubicBezTo>
                    <a:pt x="336" y="531"/>
                    <a:pt x="405" y="502"/>
                    <a:pt x="454" y="453"/>
                  </a:cubicBezTo>
                  <a:cubicBezTo>
                    <a:pt x="503" y="404"/>
                    <a:pt x="532" y="335"/>
                    <a:pt x="532" y="265"/>
                  </a:cubicBezTo>
                  <a:cubicBezTo>
                    <a:pt x="532" y="195"/>
                    <a:pt x="503" y="128"/>
                    <a:pt x="454" y="77"/>
                  </a:cubicBezTo>
                  <a:cubicBezTo>
                    <a:pt x="405" y="28"/>
                    <a:pt x="336" y="0"/>
                    <a:pt x="2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1" name="Google Shape;2211;p62"/>
            <p:cNvSpPr/>
            <p:nvPr/>
          </p:nvSpPr>
          <p:spPr>
            <a:xfrm>
              <a:off x="1965839" y="4282888"/>
              <a:ext cx="17645" cy="53068"/>
            </a:xfrm>
            <a:custGeom>
              <a:rect b="b" l="l" r="r" t="t"/>
              <a:pathLst>
                <a:path extrusionOk="0" h="1600" w="532">
                  <a:moveTo>
                    <a:pt x="265" y="0"/>
                  </a:moveTo>
                  <a:cubicBezTo>
                    <a:pt x="118" y="0"/>
                    <a:pt x="0" y="119"/>
                    <a:pt x="0" y="266"/>
                  </a:cubicBezTo>
                  <a:lnTo>
                    <a:pt x="0" y="1333"/>
                  </a:lnTo>
                  <a:cubicBezTo>
                    <a:pt x="0" y="1480"/>
                    <a:pt x="119" y="1599"/>
                    <a:pt x="265" y="1599"/>
                  </a:cubicBezTo>
                  <a:cubicBezTo>
                    <a:pt x="413" y="1599"/>
                    <a:pt x="531" y="1480"/>
                    <a:pt x="531" y="1333"/>
                  </a:cubicBezTo>
                  <a:lnTo>
                    <a:pt x="531" y="266"/>
                  </a:lnTo>
                  <a:cubicBezTo>
                    <a:pt x="531" y="119"/>
                    <a:pt x="413" y="0"/>
                    <a:pt x="2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2" name="Google Shape;2212;p62"/>
            <p:cNvSpPr/>
            <p:nvPr/>
          </p:nvSpPr>
          <p:spPr>
            <a:xfrm>
              <a:off x="1998244" y="4282888"/>
              <a:ext cx="17678" cy="53068"/>
            </a:xfrm>
            <a:custGeom>
              <a:rect b="b" l="l" r="r" t="t"/>
              <a:pathLst>
                <a:path extrusionOk="0" h="1600" w="533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lnTo>
                    <a:pt x="1" y="1333"/>
                  </a:lnTo>
                  <a:cubicBezTo>
                    <a:pt x="1" y="1480"/>
                    <a:pt x="120" y="1599"/>
                    <a:pt x="267" y="1599"/>
                  </a:cubicBezTo>
                  <a:cubicBezTo>
                    <a:pt x="414" y="1599"/>
                    <a:pt x="533" y="1480"/>
                    <a:pt x="533" y="1333"/>
                  </a:cubicBezTo>
                  <a:lnTo>
                    <a:pt x="533" y="266"/>
                  </a:lnTo>
                  <a:cubicBezTo>
                    <a:pt x="533" y="119"/>
                    <a:pt x="414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3" name="Google Shape;2213;p62"/>
            <p:cNvSpPr/>
            <p:nvPr/>
          </p:nvSpPr>
          <p:spPr>
            <a:xfrm>
              <a:off x="2030715" y="4282888"/>
              <a:ext cx="17678" cy="53068"/>
            </a:xfrm>
            <a:custGeom>
              <a:rect b="b" l="l" r="r" t="t"/>
              <a:pathLst>
                <a:path extrusionOk="0" h="1600" w="533">
                  <a:moveTo>
                    <a:pt x="266" y="0"/>
                  </a:moveTo>
                  <a:cubicBezTo>
                    <a:pt x="119" y="0"/>
                    <a:pt x="0" y="119"/>
                    <a:pt x="0" y="266"/>
                  </a:cubicBezTo>
                  <a:lnTo>
                    <a:pt x="0" y="1333"/>
                  </a:lnTo>
                  <a:cubicBezTo>
                    <a:pt x="0" y="1480"/>
                    <a:pt x="119" y="1599"/>
                    <a:pt x="266" y="1599"/>
                  </a:cubicBezTo>
                  <a:cubicBezTo>
                    <a:pt x="413" y="1599"/>
                    <a:pt x="532" y="1480"/>
                    <a:pt x="532" y="1333"/>
                  </a:cubicBezTo>
                  <a:lnTo>
                    <a:pt x="532" y="266"/>
                  </a:lnTo>
                  <a:cubicBezTo>
                    <a:pt x="532" y="119"/>
                    <a:pt x="413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4" name="Google Shape;2214;p62"/>
            <p:cNvSpPr/>
            <p:nvPr/>
          </p:nvSpPr>
          <p:spPr>
            <a:xfrm>
              <a:off x="2063119" y="4282888"/>
              <a:ext cx="17678" cy="53068"/>
            </a:xfrm>
            <a:custGeom>
              <a:rect b="b" l="l" r="r" t="t"/>
              <a:pathLst>
                <a:path extrusionOk="0" h="1600" w="533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lnTo>
                    <a:pt x="1" y="1333"/>
                  </a:lnTo>
                  <a:cubicBezTo>
                    <a:pt x="1" y="1480"/>
                    <a:pt x="120" y="1599"/>
                    <a:pt x="267" y="1599"/>
                  </a:cubicBezTo>
                  <a:cubicBezTo>
                    <a:pt x="413" y="1599"/>
                    <a:pt x="533" y="1480"/>
                    <a:pt x="533" y="1333"/>
                  </a:cubicBezTo>
                  <a:lnTo>
                    <a:pt x="533" y="266"/>
                  </a:lnTo>
                  <a:cubicBezTo>
                    <a:pt x="533" y="119"/>
                    <a:pt x="413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5" name="Google Shape;2215;p62"/>
            <p:cNvSpPr/>
            <p:nvPr/>
          </p:nvSpPr>
          <p:spPr>
            <a:xfrm>
              <a:off x="2249886" y="4420035"/>
              <a:ext cx="17678" cy="17645"/>
            </a:xfrm>
            <a:custGeom>
              <a:rect b="b" l="l" r="r" t="t"/>
              <a:pathLst>
                <a:path extrusionOk="0" h="532" w="533">
                  <a:moveTo>
                    <a:pt x="265" y="0"/>
                  </a:moveTo>
                  <a:cubicBezTo>
                    <a:pt x="196" y="0"/>
                    <a:pt x="128" y="28"/>
                    <a:pt x="78" y="77"/>
                  </a:cubicBezTo>
                  <a:cubicBezTo>
                    <a:pt x="28" y="127"/>
                    <a:pt x="0" y="195"/>
                    <a:pt x="0" y="266"/>
                  </a:cubicBezTo>
                  <a:cubicBezTo>
                    <a:pt x="0" y="336"/>
                    <a:pt x="28" y="404"/>
                    <a:pt x="78" y="454"/>
                  </a:cubicBezTo>
                  <a:cubicBezTo>
                    <a:pt x="128" y="503"/>
                    <a:pt x="196" y="532"/>
                    <a:pt x="265" y="532"/>
                  </a:cubicBezTo>
                  <a:cubicBezTo>
                    <a:pt x="336" y="532"/>
                    <a:pt x="405" y="503"/>
                    <a:pt x="454" y="454"/>
                  </a:cubicBezTo>
                  <a:cubicBezTo>
                    <a:pt x="503" y="404"/>
                    <a:pt x="532" y="336"/>
                    <a:pt x="532" y="266"/>
                  </a:cubicBezTo>
                  <a:cubicBezTo>
                    <a:pt x="532" y="195"/>
                    <a:pt x="503" y="127"/>
                    <a:pt x="454" y="77"/>
                  </a:cubicBezTo>
                  <a:cubicBezTo>
                    <a:pt x="405" y="28"/>
                    <a:pt x="336" y="0"/>
                    <a:pt x="2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6" name="Google Shape;2216;p62"/>
            <p:cNvSpPr/>
            <p:nvPr/>
          </p:nvSpPr>
          <p:spPr>
            <a:xfrm>
              <a:off x="1965839" y="4402324"/>
              <a:ext cx="17645" cy="53035"/>
            </a:xfrm>
            <a:custGeom>
              <a:rect b="b" l="l" r="r" t="t"/>
              <a:pathLst>
                <a:path extrusionOk="0" h="1599" w="532">
                  <a:moveTo>
                    <a:pt x="265" y="0"/>
                  </a:moveTo>
                  <a:cubicBezTo>
                    <a:pt x="118" y="0"/>
                    <a:pt x="0" y="119"/>
                    <a:pt x="0" y="266"/>
                  </a:cubicBezTo>
                  <a:lnTo>
                    <a:pt x="0" y="1333"/>
                  </a:lnTo>
                  <a:cubicBezTo>
                    <a:pt x="0" y="1480"/>
                    <a:pt x="119" y="1599"/>
                    <a:pt x="265" y="1599"/>
                  </a:cubicBezTo>
                  <a:cubicBezTo>
                    <a:pt x="413" y="1599"/>
                    <a:pt x="531" y="1480"/>
                    <a:pt x="531" y="1333"/>
                  </a:cubicBezTo>
                  <a:lnTo>
                    <a:pt x="531" y="266"/>
                  </a:lnTo>
                  <a:cubicBezTo>
                    <a:pt x="531" y="119"/>
                    <a:pt x="413" y="0"/>
                    <a:pt x="2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7" name="Google Shape;2217;p62"/>
            <p:cNvSpPr/>
            <p:nvPr/>
          </p:nvSpPr>
          <p:spPr>
            <a:xfrm>
              <a:off x="1998244" y="4402324"/>
              <a:ext cx="17678" cy="53035"/>
            </a:xfrm>
            <a:custGeom>
              <a:rect b="b" l="l" r="r" t="t"/>
              <a:pathLst>
                <a:path extrusionOk="0" h="1599" w="533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lnTo>
                    <a:pt x="1" y="1333"/>
                  </a:lnTo>
                  <a:cubicBezTo>
                    <a:pt x="1" y="1480"/>
                    <a:pt x="120" y="1599"/>
                    <a:pt x="267" y="1599"/>
                  </a:cubicBezTo>
                  <a:cubicBezTo>
                    <a:pt x="414" y="1599"/>
                    <a:pt x="533" y="1480"/>
                    <a:pt x="533" y="1333"/>
                  </a:cubicBezTo>
                  <a:lnTo>
                    <a:pt x="533" y="266"/>
                  </a:lnTo>
                  <a:cubicBezTo>
                    <a:pt x="533" y="119"/>
                    <a:pt x="414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8" name="Google Shape;2218;p62"/>
            <p:cNvSpPr/>
            <p:nvPr/>
          </p:nvSpPr>
          <p:spPr>
            <a:xfrm>
              <a:off x="2030715" y="4402324"/>
              <a:ext cx="17678" cy="53035"/>
            </a:xfrm>
            <a:custGeom>
              <a:rect b="b" l="l" r="r" t="t"/>
              <a:pathLst>
                <a:path extrusionOk="0" h="1599" w="533">
                  <a:moveTo>
                    <a:pt x="266" y="0"/>
                  </a:moveTo>
                  <a:cubicBezTo>
                    <a:pt x="119" y="0"/>
                    <a:pt x="0" y="119"/>
                    <a:pt x="0" y="266"/>
                  </a:cubicBezTo>
                  <a:lnTo>
                    <a:pt x="0" y="1333"/>
                  </a:lnTo>
                  <a:cubicBezTo>
                    <a:pt x="0" y="1480"/>
                    <a:pt x="119" y="1599"/>
                    <a:pt x="266" y="1599"/>
                  </a:cubicBezTo>
                  <a:cubicBezTo>
                    <a:pt x="413" y="1599"/>
                    <a:pt x="532" y="1480"/>
                    <a:pt x="532" y="1333"/>
                  </a:cubicBezTo>
                  <a:lnTo>
                    <a:pt x="532" y="266"/>
                  </a:lnTo>
                  <a:cubicBezTo>
                    <a:pt x="532" y="119"/>
                    <a:pt x="413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9" name="Google Shape;2219;p62"/>
            <p:cNvSpPr/>
            <p:nvPr/>
          </p:nvSpPr>
          <p:spPr>
            <a:xfrm>
              <a:off x="2063119" y="4402324"/>
              <a:ext cx="17678" cy="53035"/>
            </a:xfrm>
            <a:custGeom>
              <a:rect b="b" l="l" r="r" t="t"/>
              <a:pathLst>
                <a:path extrusionOk="0" h="1599" w="533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lnTo>
                    <a:pt x="1" y="1333"/>
                  </a:lnTo>
                  <a:cubicBezTo>
                    <a:pt x="1" y="1480"/>
                    <a:pt x="120" y="1599"/>
                    <a:pt x="267" y="1599"/>
                  </a:cubicBezTo>
                  <a:cubicBezTo>
                    <a:pt x="413" y="1599"/>
                    <a:pt x="533" y="1480"/>
                    <a:pt x="533" y="1333"/>
                  </a:cubicBezTo>
                  <a:lnTo>
                    <a:pt x="533" y="266"/>
                  </a:lnTo>
                  <a:cubicBezTo>
                    <a:pt x="533" y="119"/>
                    <a:pt x="413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0" name="Google Shape;2220;p62"/>
            <p:cNvSpPr/>
            <p:nvPr/>
          </p:nvSpPr>
          <p:spPr>
            <a:xfrm>
              <a:off x="1923053" y="4001992"/>
              <a:ext cx="599403" cy="601990"/>
            </a:xfrm>
            <a:custGeom>
              <a:rect b="b" l="l" r="r" t="t"/>
              <a:pathLst>
                <a:path extrusionOk="0" h="18150" w="18072">
                  <a:moveTo>
                    <a:pt x="8465" y="3290"/>
                  </a:moveTo>
                  <a:lnTo>
                    <a:pt x="8465" y="3602"/>
                  </a:lnTo>
                  <a:lnTo>
                    <a:pt x="6018" y="3602"/>
                  </a:lnTo>
                  <a:lnTo>
                    <a:pt x="6018" y="3290"/>
                  </a:lnTo>
                  <a:close/>
                  <a:moveTo>
                    <a:pt x="13649" y="533"/>
                  </a:moveTo>
                  <a:cubicBezTo>
                    <a:pt x="13696" y="533"/>
                    <a:pt x="13738" y="573"/>
                    <a:pt x="13738" y="621"/>
                  </a:cubicBezTo>
                  <a:lnTo>
                    <a:pt x="13738" y="3513"/>
                  </a:lnTo>
                  <a:cubicBezTo>
                    <a:pt x="13738" y="3561"/>
                    <a:pt x="13696" y="3602"/>
                    <a:pt x="13649" y="3602"/>
                  </a:cubicBezTo>
                  <a:lnTo>
                    <a:pt x="8997" y="3602"/>
                  </a:lnTo>
                  <a:lnTo>
                    <a:pt x="8997" y="3202"/>
                  </a:lnTo>
                  <a:cubicBezTo>
                    <a:pt x="8997" y="2958"/>
                    <a:pt x="8798" y="2760"/>
                    <a:pt x="8554" y="2760"/>
                  </a:cubicBezTo>
                  <a:lnTo>
                    <a:pt x="5930" y="2760"/>
                  </a:lnTo>
                  <a:cubicBezTo>
                    <a:pt x="5686" y="2760"/>
                    <a:pt x="5487" y="2958"/>
                    <a:pt x="5487" y="3202"/>
                  </a:cubicBezTo>
                  <a:lnTo>
                    <a:pt x="5487" y="3602"/>
                  </a:lnTo>
                  <a:lnTo>
                    <a:pt x="621" y="3602"/>
                  </a:lnTo>
                  <a:cubicBezTo>
                    <a:pt x="573" y="3602"/>
                    <a:pt x="533" y="3561"/>
                    <a:pt x="533" y="3513"/>
                  </a:cubicBezTo>
                  <a:lnTo>
                    <a:pt x="533" y="621"/>
                  </a:lnTo>
                  <a:cubicBezTo>
                    <a:pt x="533" y="573"/>
                    <a:pt x="573" y="533"/>
                    <a:pt x="621" y="533"/>
                  </a:cubicBezTo>
                  <a:close/>
                  <a:moveTo>
                    <a:pt x="8465" y="6891"/>
                  </a:moveTo>
                  <a:lnTo>
                    <a:pt x="8465" y="7202"/>
                  </a:lnTo>
                  <a:lnTo>
                    <a:pt x="6018" y="7202"/>
                  </a:lnTo>
                  <a:lnTo>
                    <a:pt x="6018" y="6891"/>
                  </a:lnTo>
                  <a:close/>
                  <a:moveTo>
                    <a:pt x="13649" y="4133"/>
                  </a:moveTo>
                  <a:cubicBezTo>
                    <a:pt x="13696" y="4133"/>
                    <a:pt x="13738" y="4173"/>
                    <a:pt x="13738" y="4222"/>
                  </a:cubicBezTo>
                  <a:lnTo>
                    <a:pt x="13738" y="7114"/>
                  </a:lnTo>
                  <a:cubicBezTo>
                    <a:pt x="13738" y="7161"/>
                    <a:pt x="13696" y="7202"/>
                    <a:pt x="13649" y="7202"/>
                  </a:cubicBezTo>
                  <a:lnTo>
                    <a:pt x="8997" y="7202"/>
                  </a:lnTo>
                  <a:lnTo>
                    <a:pt x="8997" y="6803"/>
                  </a:lnTo>
                  <a:cubicBezTo>
                    <a:pt x="8997" y="6559"/>
                    <a:pt x="8798" y="6359"/>
                    <a:pt x="8554" y="6359"/>
                  </a:cubicBezTo>
                  <a:lnTo>
                    <a:pt x="5930" y="6359"/>
                  </a:lnTo>
                  <a:cubicBezTo>
                    <a:pt x="5686" y="6359"/>
                    <a:pt x="5487" y="6559"/>
                    <a:pt x="5487" y="6803"/>
                  </a:cubicBezTo>
                  <a:lnTo>
                    <a:pt x="5487" y="7202"/>
                  </a:lnTo>
                  <a:lnTo>
                    <a:pt x="621" y="7202"/>
                  </a:lnTo>
                  <a:cubicBezTo>
                    <a:pt x="573" y="7202"/>
                    <a:pt x="533" y="7161"/>
                    <a:pt x="533" y="7114"/>
                  </a:cubicBezTo>
                  <a:lnTo>
                    <a:pt x="533" y="4222"/>
                  </a:lnTo>
                  <a:cubicBezTo>
                    <a:pt x="533" y="4173"/>
                    <a:pt x="573" y="4133"/>
                    <a:pt x="621" y="4133"/>
                  </a:cubicBezTo>
                  <a:close/>
                  <a:moveTo>
                    <a:pt x="8465" y="10493"/>
                  </a:moveTo>
                  <a:lnTo>
                    <a:pt x="8465" y="10803"/>
                  </a:lnTo>
                  <a:lnTo>
                    <a:pt x="6018" y="10803"/>
                  </a:lnTo>
                  <a:lnTo>
                    <a:pt x="6018" y="10493"/>
                  </a:lnTo>
                  <a:close/>
                  <a:moveTo>
                    <a:pt x="13649" y="7734"/>
                  </a:moveTo>
                  <a:cubicBezTo>
                    <a:pt x="13696" y="7734"/>
                    <a:pt x="13738" y="7774"/>
                    <a:pt x="13738" y="7823"/>
                  </a:cubicBezTo>
                  <a:lnTo>
                    <a:pt x="13738" y="8667"/>
                  </a:lnTo>
                  <a:lnTo>
                    <a:pt x="11682" y="8667"/>
                  </a:lnTo>
                  <a:cubicBezTo>
                    <a:pt x="11278" y="8667"/>
                    <a:pt x="10950" y="8995"/>
                    <a:pt x="10950" y="9399"/>
                  </a:cubicBezTo>
                  <a:lnTo>
                    <a:pt x="10950" y="10803"/>
                  </a:lnTo>
                  <a:lnTo>
                    <a:pt x="8997" y="10803"/>
                  </a:lnTo>
                  <a:lnTo>
                    <a:pt x="8997" y="10404"/>
                  </a:lnTo>
                  <a:cubicBezTo>
                    <a:pt x="8997" y="10159"/>
                    <a:pt x="8798" y="9961"/>
                    <a:pt x="8554" y="9961"/>
                  </a:cubicBezTo>
                  <a:lnTo>
                    <a:pt x="5930" y="9961"/>
                  </a:lnTo>
                  <a:cubicBezTo>
                    <a:pt x="5686" y="9961"/>
                    <a:pt x="5488" y="10159"/>
                    <a:pt x="5488" y="10404"/>
                  </a:cubicBezTo>
                  <a:lnTo>
                    <a:pt x="5488" y="10803"/>
                  </a:lnTo>
                  <a:lnTo>
                    <a:pt x="621" y="10803"/>
                  </a:lnTo>
                  <a:cubicBezTo>
                    <a:pt x="573" y="10803"/>
                    <a:pt x="533" y="10762"/>
                    <a:pt x="533" y="10715"/>
                  </a:cubicBezTo>
                  <a:lnTo>
                    <a:pt x="533" y="7823"/>
                  </a:lnTo>
                  <a:cubicBezTo>
                    <a:pt x="533" y="7774"/>
                    <a:pt x="574" y="7734"/>
                    <a:pt x="621" y="7734"/>
                  </a:cubicBezTo>
                  <a:close/>
                  <a:moveTo>
                    <a:pt x="8465" y="14094"/>
                  </a:moveTo>
                  <a:lnTo>
                    <a:pt x="8465" y="14404"/>
                  </a:lnTo>
                  <a:lnTo>
                    <a:pt x="6018" y="14404"/>
                  </a:lnTo>
                  <a:lnTo>
                    <a:pt x="6018" y="14094"/>
                  </a:lnTo>
                  <a:close/>
                  <a:moveTo>
                    <a:pt x="621" y="1"/>
                  </a:moveTo>
                  <a:cubicBezTo>
                    <a:pt x="279" y="1"/>
                    <a:pt x="1" y="279"/>
                    <a:pt x="1" y="621"/>
                  </a:cubicBezTo>
                  <a:lnTo>
                    <a:pt x="1" y="3512"/>
                  </a:lnTo>
                  <a:cubicBezTo>
                    <a:pt x="1" y="3645"/>
                    <a:pt x="43" y="3767"/>
                    <a:pt x="113" y="3868"/>
                  </a:cubicBezTo>
                  <a:cubicBezTo>
                    <a:pt x="43" y="3968"/>
                    <a:pt x="1" y="4089"/>
                    <a:pt x="1" y="4222"/>
                  </a:cubicBezTo>
                  <a:lnTo>
                    <a:pt x="1" y="7114"/>
                  </a:lnTo>
                  <a:cubicBezTo>
                    <a:pt x="1" y="7246"/>
                    <a:pt x="43" y="7368"/>
                    <a:pt x="113" y="7468"/>
                  </a:cubicBezTo>
                  <a:cubicBezTo>
                    <a:pt x="43" y="7569"/>
                    <a:pt x="1" y="7691"/>
                    <a:pt x="1" y="7823"/>
                  </a:cubicBezTo>
                  <a:lnTo>
                    <a:pt x="1" y="10715"/>
                  </a:lnTo>
                  <a:cubicBezTo>
                    <a:pt x="1" y="10846"/>
                    <a:pt x="43" y="10968"/>
                    <a:pt x="113" y="11069"/>
                  </a:cubicBezTo>
                  <a:cubicBezTo>
                    <a:pt x="43" y="11170"/>
                    <a:pt x="1" y="11292"/>
                    <a:pt x="1" y="11423"/>
                  </a:cubicBezTo>
                  <a:lnTo>
                    <a:pt x="1" y="14316"/>
                  </a:lnTo>
                  <a:cubicBezTo>
                    <a:pt x="1" y="14658"/>
                    <a:pt x="279" y="14936"/>
                    <a:pt x="621" y="14936"/>
                  </a:cubicBezTo>
                  <a:lnTo>
                    <a:pt x="2514" y="14936"/>
                  </a:lnTo>
                  <a:cubicBezTo>
                    <a:pt x="2661" y="14936"/>
                    <a:pt x="2780" y="14817"/>
                    <a:pt x="2780" y="14670"/>
                  </a:cubicBezTo>
                  <a:cubicBezTo>
                    <a:pt x="2780" y="14523"/>
                    <a:pt x="2661" y="14404"/>
                    <a:pt x="2514" y="14404"/>
                  </a:cubicBezTo>
                  <a:lnTo>
                    <a:pt x="621" y="14404"/>
                  </a:lnTo>
                  <a:cubicBezTo>
                    <a:pt x="573" y="14404"/>
                    <a:pt x="533" y="14364"/>
                    <a:pt x="533" y="14316"/>
                  </a:cubicBezTo>
                  <a:lnTo>
                    <a:pt x="533" y="11423"/>
                  </a:lnTo>
                  <a:cubicBezTo>
                    <a:pt x="533" y="11375"/>
                    <a:pt x="574" y="11335"/>
                    <a:pt x="621" y="11335"/>
                  </a:cubicBezTo>
                  <a:lnTo>
                    <a:pt x="10950" y="11335"/>
                  </a:lnTo>
                  <a:lnTo>
                    <a:pt x="10950" y="14404"/>
                  </a:lnTo>
                  <a:lnTo>
                    <a:pt x="8997" y="14404"/>
                  </a:lnTo>
                  <a:lnTo>
                    <a:pt x="8997" y="14005"/>
                  </a:lnTo>
                  <a:cubicBezTo>
                    <a:pt x="8997" y="13760"/>
                    <a:pt x="8798" y="13562"/>
                    <a:pt x="8554" y="13562"/>
                  </a:cubicBezTo>
                  <a:lnTo>
                    <a:pt x="5930" y="13562"/>
                  </a:lnTo>
                  <a:cubicBezTo>
                    <a:pt x="5686" y="13562"/>
                    <a:pt x="5487" y="13760"/>
                    <a:pt x="5487" y="14005"/>
                  </a:cubicBezTo>
                  <a:lnTo>
                    <a:pt x="5487" y="14404"/>
                  </a:lnTo>
                  <a:lnTo>
                    <a:pt x="4321" y="14404"/>
                  </a:lnTo>
                  <a:cubicBezTo>
                    <a:pt x="4174" y="14404"/>
                    <a:pt x="4055" y="14523"/>
                    <a:pt x="4055" y="14670"/>
                  </a:cubicBezTo>
                  <a:cubicBezTo>
                    <a:pt x="4055" y="14817"/>
                    <a:pt x="4174" y="14936"/>
                    <a:pt x="4321" y="14936"/>
                  </a:cubicBezTo>
                  <a:lnTo>
                    <a:pt x="10977" y="14936"/>
                  </a:lnTo>
                  <a:cubicBezTo>
                    <a:pt x="11012" y="15065"/>
                    <a:pt x="11080" y="15183"/>
                    <a:pt x="11179" y="15277"/>
                  </a:cubicBezTo>
                  <a:lnTo>
                    <a:pt x="14008" y="17950"/>
                  </a:lnTo>
                  <a:cubicBezTo>
                    <a:pt x="14144" y="18079"/>
                    <a:pt x="14323" y="18150"/>
                    <a:pt x="14511" y="18150"/>
                  </a:cubicBezTo>
                  <a:cubicBezTo>
                    <a:pt x="14699" y="18150"/>
                    <a:pt x="14877" y="18079"/>
                    <a:pt x="15014" y="17950"/>
                  </a:cubicBezTo>
                  <a:lnTo>
                    <a:pt x="15918" y="17095"/>
                  </a:lnTo>
                  <a:cubicBezTo>
                    <a:pt x="16025" y="16994"/>
                    <a:pt x="16030" y="16826"/>
                    <a:pt x="15929" y="16719"/>
                  </a:cubicBezTo>
                  <a:cubicBezTo>
                    <a:pt x="15876" y="16664"/>
                    <a:pt x="15806" y="16636"/>
                    <a:pt x="15735" y="16636"/>
                  </a:cubicBezTo>
                  <a:cubicBezTo>
                    <a:pt x="15670" y="16636"/>
                    <a:pt x="15604" y="16660"/>
                    <a:pt x="15553" y="16708"/>
                  </a:cubicBezTo>
                  <a:lnTo>
                    <a:pt x="14648" y="17563"/>
                  </a:lnTo>
                  <a:cubicBezTo>
                    <a:pt x="14611" y="17598"/>
                    <a:pt x="14562" y="17618"/>
                    <a:pt x="14511" y="17618"/>
                  </a:cubicBezTo>
                  <a:cubicBezTo>
                    <a:pt x="14459" y="17618"/>
                    <a:pt x="14410" y="17598"/>
                    <a:pt x="14373" y="17563"/>
                  </a:cubicBezTo>
                  <a:lnTo>
                    <a:pt x="11544" y="14891"/>
                  </a:lnTo>
                  <a:cubicBezTo>
                    <a:pt x="11504" y="14853"/>
                    <a:pt x="11482" y="14799"/>
                    <a:pt x="11482" y="14745"/>
                  </a:cubicBezTo>
                  <a:lnTo>
                    <a:pt x="11482" y="9399"/>
                  </a:lnTo>
                  <a:cubicBezTo>
                    <a:pt x="11482" y="9288"/>
                    <a:pt x="11571" y="9197"/>
                    <a:pt x="11682" y="9197"/>
                  </a:cubicBezTo>
                  <a:lnTo>
                    <a:pt x="17339" y="9197"/>
                  </a:lnTo>
                  <a:cubicBezTo>
                    <a:pt x="17450" y="9197"/>
                    <a:pt x="17540" y="9288"/>
                    <a:pt x="17540" y="9399"/>
                  </a:cubicBezTo>
                  <a:lnTo>
                    <a:pt x="17540" y="14745"/>
                  </a:lnTo>
                  <a:cubicBezTo>
                    <a:pt x="17540" y="14799"/>
                    <a:pt x="17517" y="14853"/>
                    <a:pt x="17477" y="14891"/>
                  </a:cubicBezTo>
                  <a:lnTo>
                    <a:pt x="16865" y="15469"/>
                  </a:lnTo>
                  <a:cubicBezTo>
                    <a:pt x="16758" y="15569"/>
                    <a:pt x="16753" y="15738"/>
                    <a:pt x="16854" y="15844"/>
                  </a:cubicBezTo>
                  <a:cubicBezTo>
                    <a:pt x="16907" y="15900"/>
                    <a:pt x="16977" y="15928"/>
                    <a:pt x="17048" y="15928"/>
                  </a:cubicBezTo>
                  <a:cubicBezTo>
                    <a:pt x="17113" y="15928"/>
                    <a:pt x="17178" y="15904"/>
                    <a:pt x="17229" y="15856"/>
                  </a:cubicBezTo>
                  <a:lnTo>
                    <a:pt x="17842" y="15277"/>
                  </a:lnTo>
                  <a:cubicBezTo>
                    <a:pt x="17988" y="15139"/>
                    <a:pt x="18071" y="14945"/>
                    <a:pt x="18071" y="14745"/>
                  </a:cubicBezTo>
                  <a:lnTo>
                    <a:pt x="18071" y="9399"/>
                  </a:lnTo>
                  <a:cubicBezTo>
                    <a:pt x="18071" y="8995"/>
                    <a:pt x="17743" y="8667"/>
                    <a:pt x="17339" y="8667"/>
                  </a:cubicBezTo>
                  <a:lnTo>
                    <a:pt x="14269" y="8667"/>
                  </a:lnTo>
                  <a:lnTo>
                    <a:pt x="14269" y="7823"/>
                  </a:lnTo>
                  <a:cubicBezTo>
                    <a:pt x="14269" y="7691"/>
                    <a:pt x="14227" y="7569"/>
                    <a:pt x="14157" y="7468"/>
                  </a:cubicBezTo>
                  <a:cubicBezTo>
                    <a:pt x="14227" y="7368"/>
                    <a:pt x="14269" y="7246"/>
                    <a:pt x="14269" y="7114"/>
                  </a:cubicBezTo>
                  <a:lnTo>
                    <a:pt x="14269" y="4222"/>
                  </a:lnTo>
                  <a:cubicBezTo>
                    <a:pt x="14269" y="4089"/>
                    <a:pt x="14227" y="3968"/>
                    <a:pt x="14157" y="3868"/>
                  </a:cubicBezTo>
                  <a:cubicBezTo>
                    <a:pt x="14227" y="3767"/>
                    <a:pt x="14269" y="3645"/>
                    <a:pt x="14269" y="3512"/>
                  </a:cubicBezTo>
                  <a:lnTo>
                    <a:pt x="14269" y="621"/>
                  </a:lnTo>
                  <a:cubicBezTo>
                    <a:pt x="14269" y="279"/>
                    <a:pt x="13991" y="1"/>
                    <a:pt x="136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1" name="Google Shape;2221;p62"/>
            <p:cNvSpPr/>
            <p:nvPr/>
          </p:nvSpPr>
          <p:spPr>
            <a:xfrm>
              <a:off x="2317182" y="4320334"/>
              <a:ext cx="174362" cy="246899"/>
            </a:xfrm>
            <a:custGeom>
              <a:rect b="b" l="l" r="r" t="t"/>
              <a:pathLst>
                <a:path extrusionOk="0" h="7444" w="5257">
                  <a:moveTo>
                    <a:pt x="4724" y="533"/>
                  </a:moveTo>
                  <a:lnTo>
                    <a:pt x="4724" y="4832"/>
                  </a:lnTo>
                  <a:lnTo>
                    <a:pt x="2894" y="6562"/>
                  </a:lnTo>
                  <a:lnTo>
                    <a:pt x="2894" y="3448"/>
                  </a:lnTo>
                  <a:cubicBezTo>
                    <a:pt x="2894" y="3301"/>
                    <a:pt x="2774" y="3182"/>
                    <a:pt x="2628" y="3182"/>
                  </a:cubicBezTo>
                  <a:cubicBezTo>
                    <a:pt x="2481" y="3182"/>
                    <a:pt x="2362" y="3301"/>
                    <a:pt x="2362" y="3448"/>
                  </a:cubicBezTo>
                  <a:lnTo>
                    <a:pt x="2362" y="6562"/>
                  </a:lnTo>
                  <a:lnTo>
                    <a:pt x="531" y="4832"/>
                  </a:lnTo>
                  <a:lnTo>
                    <a:pt x="531" y="533"/>
                  </a:lnTo>
                  <a:lnTo>
                    <a:pt x="2362" y="533"/>
                  </a:lnTo>
                  <a:lnTo>
                    <a:pt x="2362" y="1675"/>
                  </a:lnTo>
                  <a:cubicBezTo>
                    <a:pt x="2362" y="1822"/>
                    <a:pt x="2481" y="1941"/>
                    <a:pt x="2628" y="1941"/>
                  </a:cubicBezTo>
                  <a:cubicBezTo>
                    <a:pt x="2774" y="1941"/>
                    <a:pt x="2894" y="1822"/>
                    <a:pt x="2894" y="1675"/>
                  </a:cubicBezTo>
                  <a:lnTo>
                    <a:pt x="2894" y="533"/>
                  </a:lnTo>
                  <a:close/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lnTo>
                    <a:pt x="0" y="4946"/>
                  </a:lnTo>
                  <a:cubicBezTo>
                    <a:pt x="0" y="5018"/>
                    <a:pt x="30" y="5088"/>
                    <a:pt x="83" y="5139"/>
                  </a:cubicBezTo>
                  <a:lnTo>
                    <a:pt x="2445" y="7371"/>
                  </a:lnTo>
                  <a:cubicBezTo>
                    <a:pt x="2496" y="7420"/>
                    <a:pt x="2562" y="7444"/>
                    <a:pt x="2628" y="7444"/>
                  </a:cubicBezTo>
                  <a:cubicBezTo>
                    <a:pt x="2693" y="7444"/>
                    <a:pt x="2759" y="7420"/>
                    <a:pt x="2810" y="7371"/>
                  </a:cubicBezTo>
                  <a:lnTo>
                    <a:pt x="5173" y="5139"/>
                  </a:lnTo>
                  <a:cubicBezTo>
                    <a:pt x="5226" y="5088"/>
                    <a:pt x="5256" y="5018"/>
                    <a:pt x="5256" y="4946"/>
                  </a:cubicBezTo>
                  <a:lnTo>
                    <a:pt x="5256" y="267"/>
                  </a:lnTo>
                  <a:cubicBezTo>
                    <a:pt x="5256" y="120"/>
                    <a:pt x="5137" y="1"/>
                    <a:pt x="49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22" name="Google Shape;2222;p62"/>
          <p:cNvSpPr txBox="1"/>
          <p:nvPr/>
        </p:nvSpPr>
        <p:spPr>
          <a:xfrm>
            <a:off x="1617625" y="3851675"/>
            <a:ext cx="5813100" cy="5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Or try via the constructor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6" name="Shape 2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7" name="Google Shape;2227;p63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PREVENTION</a:t>
            </a:r>
            <a:endParaRPr/>
          </a:p>
        </p:txBody>
      </p:sp>
      <p:sp>
        <p:nvSpPr>
          <p:cNvPr id="2228" name="Google Shape;2228;p63"/>
          <p:cNvSpPr txBox="1"/>
          <p:nvPr>
            <p:ph idx="7" type="subTitle"/>
          </p:nvPr>
        </p:nvSpPr>
        <p:spPr>
          <a:xfrm>
            <a:off x="4793675" y="1328525"/>
            <a:ext cx="2595000" cy="87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PREVENTING CHANGES TO THE PROTOTYPE OBJECTS</a:t>
            </a:r>
            <a:endParaRPr sz="1600"/>
          </a:p>
        </p:txBody>
      </p:sp>
      <p:sp>
        <p:nvSpPr>
          <p:cNvPr id="2229" name="Google Shape;2229;p63"/>
          <p:cNvSpPr txBox="1"/>
          <p:nvPr>
            <p:ph idx="6" type="subTitle"/>
          </p:nvPr>
        </p:nvSpPr>
        <p:spPr>
          <a:xfrm>
            <a:off x="1755325" y="3460150"/>
            <a:ext cx="25950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PREVENTING AN OBJECT FROM INHERITING PROPERTIES </a:t>
            </a:r>
            <a:endParaRPr sz="1600"/>
          </a:p>
        </p:txBody>
      </p:sp>
      <p:sp>
        <p:nvSpPr>
          <p:cNvPr id="2230" name="Google Shape;2230;p63"/>
          <p:cNvSpPr txBox="1"/>
          <p:nvPr>
            <p:ph idx="5" type="subTitle"/>
          </p:nvPr>
        </p:nvSpPr>
        <p:spPr>
          <a:xfrm>
            <a:off x="1755325" y="1328525"/>
            <a:ext cx="2595000" cy="74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SANITIZING PROPERTY KEYS</a:t>
            </a:r>
            <a:endParaRPr/>
          </a:p>
        </p:txBody>
      </p:sp>
      <p:sp>
        <p:nvSpPr>
          <p:cNvPr id="2231" name="Google Shape;2231;p63"/>
          <p:cNvSpPr txBox="1"/>
          <p:nvPr>
            <p:ph idx="2" type="subTitle"/>
          </p:nvPr>
        </p:nvSpPr>
        <p:spPr>
          <a:xfrm>
            <a:off x="4793675" y="2157700"/>
            <a:ext cx="2595000" cy="38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</a:t>
            </a:r>
            <a:r>
              <a:rPr lang="en">
                <a:latin typeface="Courier"/>
                <a:ea typeface="Courier"/>
                <a:cs typeface="Courier"/>
                <a:sym typeface="Courier"/>
              </a:rPr>
              <a:t>Object.freeze()</a:t>
            </a:r>
            <a:endParaRPr>
              <a:latin typeface="Courier"/>
              <a:ea typeface="Courier"/>
              <a:cs typeface="Courier"/>
              <a:sym typeface="Courier"/>
            </a:endParaRPr>
          </a:p>
        </p:txBody>
      </p:sp>
      <p:sp>
        <p:nvSpPr>
          <p:cNvPr id="2232" name="Google Shape;2232;p63"/>
          <p:cNvSpPr txBox="1"/>
          <p:nvPr>
            <p:ph idx="4" type="subTitle"/>
          </p:nvPr>
        </p:nvSpPr>
        <p:spPr>
          <a:xfrm>
            <a:off x="4628825" y="3590806"/>
            <a:ext cx="2924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Like</a:t>
            </a:r>
            <a:r>
              <a:rPr lang="en"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lang="en">
                <a:latin typeface="Courier"/>
                <a:ea typeface="Courier"/>
                <a:cs typeface="Courier"/>
                <a:sym typeface="Courier"/>
              </a:rPr>
              <a:t>Map</a:t>
            </a:r>
            <a:r>
              <a:rPr lang="en"/>
              <a:t> (with method </a:t>
            </a:r>
            <a:r>
              <a:rPr lang="en">
                <a:latin typeface="Courier"/>
                <a:ea typeface="Courier"/>
                <a:cs typeface="Courier"/>
                <a:sym typeface="Courier"/>
              </a:rPr>
              <a:t>get()</a:t>
            </a:r>
            <a:r>
              <a:rPr lang="en"/>
              <a:t>) or </a:t>
            </a:r>
            <a:r>
              <a:rPr lang="en">
                <a:latin typeface="Courier"/>
                <a:ea typeface="Courier"/>
                <a:cs typeface="Courier"/>
                <a:sym typeface="Courier"/>
              </a:rPr>
              <a:t>Set</a:t>
            </a:r>
            <a:r>
              <a:rPr lang="en"/>
              <a:t> (with </a:t>
            </a:r>
            <a:r>
              <a:rPr lang="en"/>
              <a:t>method</a:t>
            </a:r>
            <a:r>
              <a:rPr lang="en"/>
              <a:t> </a:t>
            </a:r>
            <a:r>
              <a:rPr lang="en">
                <a:latin typeface="Courier"/>
                <a:ea typeface="Courier"/>
                <a:cs typeface="Courier"/>
                <a:sym typeface="Courier"/>
              </a:rPr>
              <a:t>has()</a:t>
            </a:r>
            <a:r>
              <a:rPr lang="en"/>
              <a:t>)</a:t>
            </a:r>
            <a:endParaRPr/>
          </a:p>
        </p:txBody>
      </p:sp>
      <p:sp>
        <p:nvSpPr>
          <p:cNvPr id="2233" name="Google Shape;2233;p63"/>
          <p:cNvSpPr txBox="1"/>
          <p:nvPr>
            <p:ph idx="8" type="subTitle"/>
          </p:nvPr>
        </p:nvSpPr>
        <p:spPr>
          <a:xfrm>
            <a:off x="4793680" y="3180975"/>
            <a:ext cx="25950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SAFER ALTERNATIVES</a:t>
            </a:r>
            <a:endParaRPr/>
          </a:p>
        </p:txBody>
      </p:sp>
      <p:grpSp>
        <p:nvGrpSpPr>
          <p:cNvPr id="2234" name="Google Shape;2234;p63"/>
          <p:cNvGrpSpPr/>
          <p:nvPr/>
        </p:nvGrpSpPr>
        <p:grpSpPr>
          <a:xfrm>
            <a:off x="971350" y="1328513"/>
            <a:ext cx="76825" cy="76800"/>
            <a:chOff x="3104875" y="1099400"/>
            <a:chExt cx="76825" cy="76800"/>
          </a:xfrm>
        </p:grpSpPr>
        <p:sp>
          <p:nvSpPr>
            <p:cNvPr id="2235" name="Google Shape;2235;p63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6" name="Google Shape;2236;p63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37" name="Google Shape;2237;p63"/>
          <p:cNvGrpSpPr/>
          <p:nvPr/>
        </p:nvGrpSpPr>
        <p:grpSpPr>
          <a:xfrm>
            <a:off x="1235150" y="4006963"/>
            <a:ext cx="76825" cy="76800"/>
            <a:chOff x="3104875" y="1099400"/>
            <a:chExt cx="76825" cy="76800"/>
          </a:xfrm>
        </p:grpSpPr>
        <p:sp>
          <p:nvSpPr>
            <p:cNvPr id="2238" name="Google Shape;2238;p63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9" name="Google Shape;2239;p63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40" name="Google Shape;2240;p63"/>
          <p:cNvGrpSpPr/>
          <p:nvPr/>
        </p:nvGrpSpPr>
        <p:grpSpPr>
          <a:xfrm>
            <a:off x="8074025" y="2689263"/>
            <a:ext cx="76825" cy="76800"/>
            <a:chOff x="3104875" y="1099400"/>
            <a:chExt cx="76825" cy="76800"/>
          </a:xfrm>
        </p:grpSpPr>
        <p:sp>
          <p:nvSpPr>
            <p:cNvPr id="2241" name="Google Shape;2241;p63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2" name="Google Shape;2242;p63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243" name="Google Shape;2243;p63"/>
          <p:cNvPicPr preferRelativeResize="0"/>
          <p:nvPr/>
        </p:nvPicPr>
        <p:blipFill rotWithShape="1">
          <a:blip r:embed="rId3">
            <a:alphaModFix/>
          </a:blip>
          <a:srcRect b="0" l="22009" r="18455" t="0"/>
          <a:stretch/>
        </p:blipFill>
        <p:spPr>
          <a:xfrm rot="-1020103">
            <a:off x="7502688" y="835489"/>
            <a:ext cx="652201" cy="616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4" name="Google Shape;2244;p63"/>
          <p:cNvPicPr preferRelativeResize="0"/>
          <p:nvPr/>
        </p:nvPicPr>
        <p:blipFill rotWithShape="1">
          <a:blip r:embed="rId4">
            <a:alphaModFix/>
          </a:blip>
          <a:srcRect b="0" l="15236" r="10474" t="0"/>
          <a:stretch/>
        </p:blipFill>
        <p:spPr>
          <a:xfrm rot="1220421">
            <a:off x="233474" y="2300022"/>
            <a:ext cx="1552575" cy="1390851"/>
          </a:xfrm>
          <a:prstGeom prst="rect">
            <a:avLst/>
          </a:prstGeom>
          <a:noFill/>
          <a:ln>
            <a:noFill/>
          </a:ln>
        </p:spPr>
      </p:pic>
      <p:sp>
        <p:nvSpPr>
          <p:cNvPr id="2245" name="Google Shape;2245;p63"/>
          <p:cNvSpPr txBox="1"/>
          <p:nvPr/>
        </p:nvSpPr>
        <p:spPr>
          <a:xfrm>
            <a:off x="1755325" y="1978375"/>
            <a:ext cx="2595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Using an allowlist of permitted keys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46" name="Google Shape;2246;p63"/>
          <p:cNvSpPr txBox="1"/>
          <p:nvPr/>
        </p:nvSpPr>
        <p:spPr>
          <a:xfrm>
            <a:off x="1841875" y="3845275"/>
            <a:ext cx="2421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Using  </a:t>
            </a:r>
            <a:r>
              <a:rPr lang="en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Object.create()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0" name="Shape 2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1" name="Google Shape;2251;p64"/>
          <p:cNvSpPr txBox="1"/>
          <p:nvPr/>
        </p:nvSpPr>
        <p:spPr>
          <a:xfrm>
            <a:off x="803850" y="304375"/>
            <a:ext cx="75363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Client-side prototype pollution via flawed sanitization</a:t>
            </a:r>
            <a:endParaRPr sz="180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2252" name="Google Shape;2252;p64"/>
          <p:cNvSpPr txBox="1"/>
          <p:nvPr/>
        </p:nvSpPr>
        <p:spPr>
          <a:xfrm>
            <a:off x="0" y="714000"/>
            <a:ext cx="9144000" cy="44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AutoNum type="arabicPeriod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Try polluting Object.prototype by injecting an arbitrary property via URL query string. 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mbria Math"/>
              <a:buAutoNum type="alphaLcPeriod"/>
            </a:pPr>
            <a:r>
              <a:rPr lang="en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/?__proto__.QuantumQuarantine=polluted</a:t>
            </a:r>
            <a:endParaRPr>
              <a:solidFill>
                <a:schemeClr val="dk1"/>
              </a:solidFill>
              <a:latin typeface="Cambria Math"/>
              <a:ea typeface="Cambria Math"/>
              <a:cs typeface="Cambria Math"/>
              <a:sym typeface="Cambria Math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AutoNum type="alphaLcPeriod"/>
            </a:pPr>
            <a:r>
              <a:rPr lang="en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/?__proto__[QuantumQuarantine]=polluted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or via constructor.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	Open the DevTools panel and check through Console tab entering “</a:t>
            </a:r>
            <a:r>
              <a:rPr lang="en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Object.prototype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”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AutoNum type="arabicPeriod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We can notice that the injected </a:t>
            </a:r>
            <a:r>
              <a:rPr lang="en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QuantumQuarantine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property has not been added.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AutoNum type="alphaLcPeriod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This is because in the JavaScript files, loaded by the target site, there’s a file called </a:t>
            </a:r>
            <a:r>
              <a:rPr b="1" lang="en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deparamSanitized.js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that sanitizes key.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AutoNum type="alphaLcPeriod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It strips potentially dangerous property keys but it does not apply this filter recursively.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AutoNum type="arabicPeriod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 </a:t>
            </a:r>
            <a:r>
              <a:rPr b="1" lang="en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searchLogger.js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we identify a potential gadget called</a:t>
            </a:r>
            <a:r>
              <a:rPr lang="en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 </a:t>
            </a:r>
            <a:r>
              <a:rPr b="1" lang="en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transport_url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AutoNum type="alphaLcPeriod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If it is present a script is dynamically appended to the DOM.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AutoNum type="arabicPeriod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With our script we try to pre_append </a:t>
            </a:r>
            <a:r>
              <a:rPr b="1" lang="en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__pro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and post-append </a:t>
            </a:r>
            <a:r>
              <a:rPr b="1" lang="en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to__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to the key “__proto__” in order to try </a:t>
            </a:r>
            <a:r>
              <a:rPr lang="en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__pro__proto__to__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AutoNum type="alphaLcPeriod"/>
            </a:pPr>
            <a:r>
              <a:rPr b="1"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PLEASE NOTE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: We know that is necessarily only one time, but imagine a case that the sanitization is done n times.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AutoNum type="arabicPeriod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The malicious payload is </a:t>
            </a:r>
            <a:r>
              <a:rPr lang="en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/?__pro__proto__to__[transport_url]=data:,alert(1);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6" name="Shape 2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7" name="Google Shape;2257;p65"/>
          <p:cNvSpPr txBox="1"/>
          <p:nvPr/>
        </p:nvSpPr>
        <p:spPr>
          <a:xfrm>
            <a:off x="132350" y="105375"/>
            <a:ext cx="8793000" cy="7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Privilege escalation via server-side prototype pollution</a:t>
            </a:r>
            <a:endParaRPr sz="210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2258" name="Google Shape;2258;p65"/>
          <p:cNvSpPr txBox="1"/>
          <p:nvPr/>
        </p:nvSpPr>
        <p:spPr>
          <a:xfrm>
            <a:off x="0" y="595575"/>
            <a:ext cx="9144000" cy="410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AutoNum type="arabicPeriod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Compile the form with your data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and enable the “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Intercept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” action in 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OWASP-ZAP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AutoNum type="alphaLcPeriod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Submit the form and notice that you intercept a 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POST request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to </a:t>
            </a:r>
            <a:r>
              <a:rPr b="1" lang="en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/my-account/change-address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and it contains the  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form data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in 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JSON format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AutoNum type="arabicPeriod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With 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Open/Resend Request Editor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we can manipulate the request adding a new arbitrary property with the key </a:t>
            </a:r>
            <a:r>
              <a:rPr b="1" lang="en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__proto__</a:t>
            </a:r>
            <a:endParaRPr b="1">
              <a:solidFill>
                <a:schemeClr val="dk1"/>
              </a:solidFill>
              <a:latin typeface="Cambria Math"/>
              <a:ea typeface="Cambria Math"/>
              <a:cs typeface="Cambria Math"/>
              <a:sym typeface="Cambria Math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				</a:t>
            </a:r>
            <a:r>
              <a:rPr b="1" lang="en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"__proto__": {"QuantumQuarantine":"polluted"}</a:t>
            </a:r>
            <a:endParaRPr b="1">
              <a:solidFill>
                <a:schemeClr val="dk1"/>
              </a:solidFill>
              <a:latin typeface="Cambria Math"/>
              <a:ea typeface="Cambria Math"/>
              <a:cs typeface="Cambria Math"/>
              <a:sym typeface="Cambria Math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Cambria Math"/>
              <a:ea typeface="Cambria Math"/>
              <a:cs typeface="Cambria Math"/>
              <a:sym typeface="Cambria Math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AutoNum type="alphaLcPeriod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The object in the response now includes the arbitrary property that we injected.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AutoNum type="arabicPeriod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 the response body the </a:t>
            </a:r>
            <a:r>
              <a:rPr b="1" lang="en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isAdmin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property is currently set to false.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AutoNum type="arabicPeriod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We modify the request to try 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polluting the prototype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with 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our own </a:t>
            </a:r>
            <a:r>
              <a:rPr b="1" lang="en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isAdmin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property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"__proto__": {"isAdmin":true}</a:t>
            </a:r>
            <a:endParaRPr b="1">
              <a:solidFill>
                <a:schemeClr val="dk1"/>
              </a:solidFill>
              <a:latin typeface="Cambria Math"/>
              <a:ea typeface="Cambria Math"/>
              <a:cs typeface="Cambria Math"/>
              <a:sym typeface="Cambria Math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AutoNum type="arabicPeriod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The </a:t>
            </a:r>
            <a:r>
              <a:rPr b="1" lang="en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isAdmin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value in the response has been 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updated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 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Refresh the page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now we have a 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link to access the admin panel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and we can 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delete carlos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Our script solve this labs using Selenium and repeating all the steps.</a:t>
            </a:r>
            <a:endParaRPr b="1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2" name="Shape 2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" name="Google Shape;2263;p66"/>
          <p:cNvSpPr txBox="1"/>
          <p:nvPr/>
        </p:nvSpPr>
        <p:spPr>
          <a:xfrm>
            <a:off x="0" y="93825"/>
            <a:ext cx="9144000" cy="4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Bypassing flawed input filters for server-side prototype pollution</a:t>
            </a:r>
            <a:endParaRPr sz="190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2264" name="Google Shape;2264;p66"/>
          <p:cNvSpPr txBox="1"/>
          <p:nvPr/>
        </p:nvSpPr>
        <p:spPr>
          <a:xfrm>
            <a:off x="0" y="545400"/>
            <a:ext cx="9144000" cy="43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AutoNum type="arabicPeriod"/>
            </a:pP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STEPS 1,2 in the lab before.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AutoNum type="alphaLcPeriod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But now we notice that 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our arbitrary property is not added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 This is 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due to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some 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sanitization process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done 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the 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server-side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AutoNum type="arabicPeriod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Using again the 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Open/Resend Request Editor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of 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OWASP ZAP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we can try to inject using </a:t>
            </a:r>
            <a:r>
              <a:rPr b="1" lang="en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constructor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key: 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AutoNum type="alphaLcPeriod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We can try to override the </a:t>
            </a:r>
            <a:r>
              <a:rPr b="1" lang="en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json spaces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value and check if the indentation in the response will change. 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"constructor": { "prototype": { "json spaces":10 }  }</a:t>
            </a:r>
            <a:endParaRPr b="1">
              <a:solidFill>
                <a:schemeClr val="dk1"/>
              </a:solidFill>
              <a:latin typeface="Cambria Math"/>
              <a:ea typeface="Cambria Math"/>
              <a:cs typeface="Cambria Math"/>
              <a:sym typeface="Cambria Math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AutoNum type="arabicPeriod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Notice that the JSON indentation has increased based on the value of your injected property.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AutoNum type="alphaLcPeriod"/>
            </a:pP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This strongly suggests that you have successfully polluted the prototype.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AutoNum type="arabicPeriod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Try polluting the prototype with your own </a:t>
            </a:r>
            <a:r>
              <a:rPr b="1" lang="en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isAdmin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property: 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"constructor": { "prototype": { "isAdmin":true } }</a:t>
            </a:r>
            <a:endParaRPr b="1">
              <a:solidFill>
                <a:schemeClr val="dk1"/>
              </a:solidFill>
              <a:latin typeface="Cambria Math"/>
              <a:ea typeface="Cambria Math"/>
              <a:cs typeface="Cambria Math"/>
              <a:sym typeface="Cambria Math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AutoNum type="arabicPeriod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The </a:t>
            </a:r>
            <a:r>
              <a:rPr b="1" lang="en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isAdmin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value in the response has been 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updated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 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Refresh the page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now we have a 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link to access the admin panel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and we can 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delete carlos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Our script solve this labs using Selenium and repeating all the steps.</a:t>
            </a:r>
            <a:endParaRPr b="1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8" name="Shape 2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9" name="Google Shape;2269;p67"/>
          <p:cNvPicPr preferRelativeResize="0"/>
          <p:nvPr/>
        </p:nvPicPr>
        <p:blipFill rotWithShape="1">
          <a:blip r:embed="rId3">
            <a:alphaModFix/>
          </a:blip>
          <a:srcRect b="5838" l="25537" r="23467" t="7152"/>
          <a:stretch/>
        </p:blipFill>
        <p:spPr>
          <a:xfrm>
            <a:off x="4099849" y="-381863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0" name="Google Shape;2270;p67"/>
          <p:cNvPicPr preferRelativeResize="0"/>
          <p:nvPr/>
        </p:nvPicPr>
        <p:blipFill rotWithShape="1">
          <a:blip r:embed="rId4">
            <a:alphaModFix/>
          </a:blip>
          <a:srcRect b="0" l="15236" r="10474" t="0"/>
          <a:stretch/>
        </p:blipFill>
        <p:spPr>
          <a:xfrm rot="-6939188">
            <a:off x="603297" y="3412299"/>
            <a:ext cx="1552576" cy="139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1" name="Google Shape;2271;p67"/>
          <p:cNvPicPr preferRelativeResize="0"/>
          <p:nvPr/>
        </p:nvPicPr>
        <p:blipFill rotWithShape="1">
          <a:blip r:embed="rId5">
            <a:alphaModFix/>
          </a:blip>
          <a:srcRect b="0" l="22009" r="18455" t="0"/>
          <a:stretch/>
        </p:blipFill>
        <p:spPr>
          <a:xfrm rot="1203247">
            <a:off x="3711104" y="521270"/>
            <a:ext cx="903665" cy="8538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2" name="Google Shape;2272;p67"/>
          <p:cNvPicPr preferRelativeResize="0"/>
          <p:nvPr/>
        </p:nvPicPr>
        <p:blipFill rotWithShape="1">
          <a:blip r:embed="rId6">
            <a:alphaModFix/>
          </a:blip>
          <a:srcRect b="8336" l="18647" r="8852" t="7960"/>
          <a:stretch/>
        </p:blipFill>
        <p:spPr>
          <a:xfrm rot="-1406513">
            <a:off x="7152235" y="3461350"/>
            <a:ext cx="1175233" cy="763227"/>
          </a:xfrm>
          <a:prstGeom prst="rect">
            <a:avLst/>
          </a:prstGeom>
          <a:noFill/>
          <a:ln>
            <a:noFill/>
          </a:ln>
        </p:spPr>
      </p:pic>
      <p:sp>
        <p:nvSpPr>
          <p:cNvPr id="2273" name="Google Shape;2273;p67"/>
          <p:cNvSpPr txBox="1"/>
          <p:nvPr>
            <p:ph type="title"/>
          </p:nvPr>
        </p:nvSpPr>
        <p:spPr>
          <a:xfrm>
            <a:off x="1284000" y="1796100"/>
            <a:ext cx="6576000" cy="155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/>
              <a:t>THANKS FOR YOUR ATTENTION!</a:t>
            </a:r>
            <a:endParaRPr sz="7200"/>
          </a:p>
        </p:txBody>
      </p:sp>
      <p:pic>
        <p:nvPicPr>
          <p:cNvPr id="2274" name="Google Shape;2274;p6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19850" y="2903875"/>
            <a:ext cx="3124151" cy="2239625"/>
          </a:xfrm>
          <a:prstGeom prst="rect">
            <a:avLst/>
          </a:prstGeom>
          <a:noFill/>
          <a:ln>
            <a:noFill/>
          </a:ln>
        </p:spPr>
      </p:pic>
      <p:sp>
        <p:nvSpPr>
          <p:cNvPr id="2275" name="Google Shape;2275;p67"/>
          <p:cNvSpPr txBox="1"/>
          <p:nvPr/>
        </p:nvSpPr>
        <p:spPr>
          <a:xfrm>
            <a:off x="1777038" y="4112825"/>
            <a:ext cx="5589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QuantumQuarantine Repository </a:t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76" name="Google Shape;2276;p6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704538" y="4083763"/>
            <a:ext cx="458325" cy="45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7" name="Google Shape;2277;p6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019838" y="4083763"/>
            <a:ext cx="458325" cy="45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2" name="Shape 1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3" name="Google Shape;1263;p35"/>
          <p:cNvPicPr preferRelativeResize="0"/>
          <p:nvPr/>
        </p:nvPicPr>
        <p:blipFill rotWithShape="1">
          <a:blip r:embed="rId3">
            <a:alphaModFix/>
          </a:blip>
          <a:srcRect b="5390" l="26806" r="25401" t="7660"/>
          <a:stretch/>
        </p:blipFill>
        <p:spPr>
          <a:xfrm>
            <a:off x="7219350" y="2823400"/>
            <a:ext cx="1739952" cy="17806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4" name="Google Shape;1264;p35"/>
          <p:cNvPicPr preferRelativeResize="0"/>
          <p:nvPr/>
        </p:nvPicPr>
        <p:blipFill rotWithShape="1">
          <a:blip r:embed="rId4">
            <a:alphaModFix/>
          </a:blip>
          <a:srcRect b="8336" l="18647" r="8852" t="7960"/>
          <a:stretch/>
        </p:blipFill>
        <p:spPr>
          <a:xfrm rot="-1152297">
            <a:off x="7181325" y="246575"/>
            <a:ext cx="1647827" cy="107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5" name="Google Shape;1265;p35"/>
          <p:cNvPicPr preferRelativeResize="0"/>
          <p:nvPr/>
        </p:nvPicPr>
        <p:blipFill rotWithShape="1">
          <a:blip r:embed="rId5">
            <a:alphaModFix/>
          </a:blip>
          <a:srcRect b="0" l="15236" r="10474" t="0"/>
          <a:stretch/>
        </p:blipFill>
        <p:spPr>
          <a:xfrm rot="1220421">
            <a:off x="408399" y="3540122"/>
            <a:ext cx="1552575" cy="1390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6" name="Google Shape;1266;p35"/>
          <p:cNvPicPr preferRelativeResize="0"/>
          <p:nvPr/>
        </p:nvPicPr>
        <p:blipFill rotWithShape="1">
          <a:blip r:embed="rId6">
            <a:alphaModFix/>
          </a:blip>
          <a:srcRect b="0" l="22009" r="18455" t="0"/>
          <a:stretch/>
        </p:blipFill>
        <p:spPr>
          <a:xfrm rot="3321565">
            <a:off x="7376838" y="2871512"/>
            <a:ext cx="652200" cy="616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7" name="Google Shape;1267;p3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99888" y="187475"/>
            <a:ext cx="8744227" cy="46059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1" name="Shape 1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2" name="Google Shape;1272;p36"/>
          <p:cNvSpPr txBox="1"/>
          <p:nvPr>
            <p:ph type="title"/>
          </p:nvPr>
        </p:nvSpPr>
        <p:spPr>
          <a:xfrm>
            <a:off x="720000" y="3631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IT WORKS?</a:t>
            </a:r>
            <a:endParaRPr/>
          </a:p>
        </p:txBody>
      </p:sp>
      <p:pic>
        <p:nvPicPr>
          <p:cNvPr id="1273" name="Google Shape;1273;p36"/>
          <p:cNvPicPr preferRelativeResize="0"/>
          <p:nvPr/>
        </p:nvPicPr>
        <p:blipFill rotWithShape="1">
          <a:blip r:embed="rId3">
            <a:alphaModFix/>
          </a:blip>
          <a:srcRect b="0" l="22009" r="18455" t="0"/>
          <a:stretch/>
        </p:blipFill>
        <p:spPr>
          <a:xfrm rot="1203247">
            <a:off x="7912229" y="3946308"/>
            <a:ext cx="903665" cy="853810"/>
          </a:xfrm>
          <a:prstGeom prst="rect">
            <a:avLst/>
          </a:prstGeom>
          <a:noFill/>
          <a:ln>
            <a:noFill/>
          </a:ln>
        </p:spPr>
      </p:pic>
      <p:sp>
        <p:nvSpPr>
          <p:cNvPr id="1274" name="Google Shape;1274;p36"/>
          <p:cNvSpPr txBox="1"/>
          <p:nvPr/>
        </p:nvSpPr>
        <p:spPr>
          <a:xfrm>
            <a:off x="1195200" y="1261400"/>
            <a:ext cx="6753600" cy="9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Prototype pollution arise when a JavaScript function 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recursively merges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an object containing user-controllable properties (userObject) into an existing object (targetObject), </a:t>
            </a:r>
            <a:r>
              <a:rPr b="1" lang="en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without first sanitizing the keys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75" name="Google Shape;1275;p36"/>
          <p:cNvSpPr txBox="1"/>
          <p:nvPr>
            <p:ph idx="4" type="subTitle"/>
          </p:nvPr>
        </p:nvSpPr>
        <p:spPr>
          <a:xfrm>
            <a:off x="1245225" y="4282225"/>
            <a:ext cx="2095200" cy="32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userObject</a:t>
            </a:r>
            <a:endParaRPr sz="1400"/>
          </a:p>
        </p:txBody>
      </p:sp>
      <p:pic>
        <p:nvPicPr>
          <p:cNvPr id="1276" name="Google Shape;1276;p36"/>
          <p:cNvPicPr preferRelativeResize="0"/>
          <p:nvPr/>
        </p:nvPicPr>
        <p:blipFill rotWithShape="1">
          <a:blip r:embed="rId4">
            <a:alphaModFix/>
          </a:blip>
          <a:srcRect b="15023" l="0" r="34071" t="0"/>
          <a:stretch/>
        </p:blipFill>
        <p:spPr>
          <a:xfrm>
            <a:off x="1054425" y="2806663"/>
            <a:ext cx="2476800" cy="1396350"/>
          </a:xfrm>
          <a:prstGeom prst="rect">
            <a:avLst/>
          </a:prstGeom>
          <a:noFill/>
          <a:ln>
            <a:noFill/>
          </a:ln>
        </p:spPr>
      </p:pic>
      <p:sp>
        <p:nvSpPr>
          <p:cNvPr id="1277" name="Google Shape;1277;p36"/>
          <p:cNvSpPr txBox="1"/>
          <p:nvPr/>
        </p:nvSpPr>
        <p:spPr>
          <a:xfrm>
            <a:off x="1691250" y="2127150"/>
            <a:ext cx="57615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RecursiveMerge(</a:t>
            </a:r>
            <a:r>
              <a:rPr b="1"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userObject, </a:t>
            </a:r>
            <a:r>
              <a:rPr b="1"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targetObject)</a:t>
            </a:r>
            <a:endParaRPr b="1"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targetObject.__proto__.password = “attackerPassword”</a:t>
            </a:r>
            <a:endParaRPr sz="10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  <p:pic>
        <p:nvPicPr>
          <p:cNvPr id="1278" name="Google Shape;1278;p36"/>
          <p:cNvPicPr preferRelativeResize="0"/>
          <p:nvPr/>
        </p:nvPicPr>
        <p:blipFill rotWithShape="1">
          <a:blip r:embed="rId5">
            <a:alphaModFix/>
          </a:blip>
          <a:srcRect b="7493" l="0" r="40859" t="0"/>
          <a:stretch/>
        </p:blipFill>
        <p:spPr>
          <a:xfrm>
            <a:off x="5021425" y="2806675"/>
            <a:ext cx="2546200" cy="1396325"/>
          </a:xfrm>
          <a:prstGeom prst="rect">
            <a:avLst/>
          </a:prstGeom>
          <a:noFill/>
          <a:ln>
            <a:noFill/>
          </a:ln>
        </p:spPr>
      </p:pic>
      <p:sp>
        <p:nvSpPr>
          <p:cNvPr id="1279" name="Google Shape;1279;p36"/>
          <p:cNvSpPr txBox="1"/>
          <p:nvPr>
            <p:ph idx="4" type="subTitle"/>
          </p:nvPr>
        </p:nvSpPr>
        <p:spPr>
          <a:xfrm>
            <a:off x="4922025" y="4282225"/>
            <a:ext cx="2745000" cy="46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Result</a:t>
            </a:r>
            <a:endParaRPr sz="1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t</a:t>
            </a: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argetObject after the RecursiveMerge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3" name="Shape 1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4" name="Google Shape;1284;p37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WHY IT WORKS?</a:t>
            </a:r>
            <a:endParaRPr sz="3100"/>
          </a:p>
        </p:txBody>
      </p:sp>
      <p:sp>
        <p:nvSpPr>
          <p:cNvPr id="1285" name="Google Shape;1285;p37"/>
          <p:cNvSpPr txBox="1"/>
          <p:nvPr/>
        </p:nvSpPr>
        <p:spPr>
          <a:xfrm>
            <a:off x="702825" y="4147800"/>
            <a:ext cx="3849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286" name="Google Shape;1286;p37"/>
          <p:cNvSpPr txBox="1"/>
          <p:nvPr/>
        </p:nvSpPr>
        <p:spPr>
          <a:xfrm>
            <a:off x="4581175" y="4147800"/>
            <a:ext cx="3849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287" name="Google Shape;1287;p37"/>
          <p:cNvPicPr preferRelativeResize="0"/>
          <p:nvPr/>
        </p:nvPicPr>
        <p:blipFill rotWithShape="1">
          <a:blip r:embed="rId3">
            <a:alphaModFix/>
          </a:blip>
          <a:srcRect b="8336" l="18647" r="8852" t="7960"/>
          <a:stretch/>
        </p:blipFill>
        <p:spPr>
          <a:xfrm rot="-1406552">
            <a:off x="256993" y="4093096"/>
            <a:ext cx="1025168" cy="665781"/>
          </a:xfrm>
          <a:prstGeom prst="rect">
            <a:avLst/>
          </a:prstGeom>
          <a:noFill/>
          <a:ln>
            <a:noFill/>
          </a:ln>
        </p:spPr>
      </p:pic>
      <p:sp>
        <p:nvSpPr>
          <p:cNvPr id="1288" name="Google Shape;1288;p37"/>
          <p:cNvSpPr txBox="1"/>
          <p:nvPr/>
        </p:nvSpPr>
        <p:spPr>
          <a:xfrm>
            <a:off x="891025" y="1623350"/>
            <a:ext cx="72663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llow the attacker to inject a property with a key like </a:t>
            </a:r>
            <a:r>
              <a:rPr lang="en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__proto__</a:t>
            </a:r>
            <a:endParaRPr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"/>
              <a:buChar char="●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The merge operation may assign the nested properties to the object’s prototype instead of the target itself.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RESULT: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the attacker pollute the prototype with properties, which may be used by the application in a dangerous way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It’s possible to pollute any prototype object, the most commonly occurs with the </a:t>
            </a:r>
            <a:r>
              <a:rPr lang="en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Object.prototype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(built-in global).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2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3" name="Google Shape;1293;p38"/>
          <p:cNvSpPr txBox="1"/>
          <p:nvPr>
            <p:ph idx="2" type="subTitle"/>
          </p:nvPr>
        </p:nvSpPr>
        <p:spPr>
          <a:xfrm>
            <a:off x="713225" y="4257359"/>
            <a:ext cx="23736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PROTOTYPE POLLUTION SOURCE</a:t>
            </a:r>
            <a:endParaRPr sz="2400"/>
          </a:p>
        </p:txBody>
      </p:sp>
      <p:sp>
        <p:nvSpPr>
          <p:cNvPr id="1294" name="Google Shape;1294;p38"/>
          <p:cNvSpPr txBox="1"/>
          <p:nvPr>
            <p:ph idx="5" type="subTitle"/>
          </p:nvPr>
        </p:nvSpPr>
        <p:spPr>
          <a:xfrm>
            <a:off x="3381785" y="3430334"/>
            <a:ext cx="23736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SINK</a:t>
            </a:r>
            <a:endParaRPr/>
          </a:p>
        </p:txBody>
      </p:sp>
      <p:sp>
        <p:nvSpPr>
          <p:cNvPr id="1295" name="Google Shape;1295;p38"/>
          <p:cNvSpPr txBox="1"/>
          <p:nvPr>
            <p:ph idx="8" type="subTitle"/>
          </p:nvPr>
        </p:nvSpPr>
        <p:spPr>
          <a:xfrm>
            <a:off x="6050346" y="3800159"/>
            <a:ext cx="23736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EXPLOITABLE GADGET</a:t>
            </a:r>
            <a:endParaRPr/>
          </a:p>
        </p:txBody>
      </p:sp>
      <p:sp>
        <p:nvSpPr>
          <p:cNvPr id="1296" name="Google Shape;1296;p38"/>
          <p:cNvSpPr txBox="1"/>
          <p:nvPr>
            <p:ph idx="9"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Montserrat"/>
                <a:ea typeface="Montserrat"/>
                <a:cs typeface="Montserrat"/>
                <a:sym typeface="Montserrat"/>
              </a:rPr>
              <a:t>MAIN COMPONENTS EXPLOITATION</a:t>
            </a:r>
            <a:endParaRPr/>
          </a:p>
        </p:txBody>
      </p:sp>
      <p:sp>
        <p:nvSpPr>
          <p:cNvPr id="1297" name="Google Shape;1297;p38"/>
          <p:cNvSpPr/>
          <p:nvPr/>
        </p:nvSpPr>
        <p:spPr>
          <a:xfrm>
            <a:off x="1291175" y="2075924"/>
            <a:ext cx="1217700" cy="1217700"/>
          </a:xfrm>
          <a:prstGeom prst="donut">
            <a:avLst>
              <a:gd fmla="val 0" name="adj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8" name="Google Shape;1298;p38"/>
          <p:cNvSpPr/>
          <p:nvPr/>
        </p:nvSpPr>
        <p:spPr>
          <a:xfrm>
            <a:off x="1269875" y="2054624"/>
            <a:ext cx="1260300" cy="1260300"/>
          </a:xfrm>
          <a:prstGeom prst="blockArc">
            <a:avLst>
              <a:gd fmla="val 16157516" name="adj1"/>
              <a:gd fmla="val 5249837" name="adj2"/>
              <a:gd fmla="val 6886" name="adj3"/>
            </a:avLst>
          </a:pr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9" name="Google Shape;1299;p38"/>
          <p:cNvSpPr/>
          <p:nvPr/>
        </p:nvSpPr>
        <p:spPr>
          <a:xfrm>
            <a:off x="3959735" y="2075924"/>
            <a:ext cx="1217700" cy="1217700"/>
          </a:xfrm>
          <a:prstGeom prst="donut">
            <a:avLst>
              <a:gd fmla="val 0" name="adj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0" name="Google Shape;1300;p38"/>
          <p:cNvSpPr/>
          <p:nvPr/>
        </p:nvSpPr>
        <p:spPr>
          <a:xfrm>
            <a:off x="3938435" y="2054624"/>
            <a:ext cx="1260300" cy="1260300"/>
          </a:xfrm>
          <a:prstGeom prst="blockArc">
            <a:avLst>
              <a:gd fmla="val 16157516" name="adj1"/>
              <a:gd fmla="val 1481614" name="adj2"/>
              <a:gd fmla="val 7394" name="adj3"/>
            </a:avLst>
          </a:pr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1" name="Google Shape;1301;p38"/>
          <p:cNvSpPr/>
          <p:nvPr/>
        </p:nvSpPr>
        <p:spPr>
          <a:xfrm>
            <a:off x="6628296" y="2075924"/>
            <a:ext cx="1217700" cy="1217700"/>
          </a:xfrm>
          <a:prstGeom prst="donut">
            <a:avLst>
              <a:gd fmla="val 0" name="adj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2" name="Google Shape;1302;p38"/>
          <p:cNvSpPr/>
          <p:nvPr/>
        </p:nvSpPr>
        <p:spPr>
          <a:xfrm>
            <a:off x="6606996" y="2054624"/>
            <a:ext cx="1260300" cy="1260300"/>
          </a:xfrm>
          <a:prstGeom prst="blockArc">
            <a:avLst>
              <a:gd fmla="val 16157516" name="adj1"/>
              <a:gd fmla="val 20391834" name="adj2"/>
              <a:gd fmla="val 8063" name="adj3"/>
            </a:avLst>
          </a:pr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3" name="Google Shape;1303;p38"/>
          <p:cNvSpPr txBox="1"/>
          <p:nvPr>
            <p:ph type="title"/>
          </p:nvPr>
        </p:nvSpPr>
        <p:spPr>
          <a:xfrm>
            <a:off x="1200575" y="2456174"/>
            <a:ext cx="13989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1304" name="Google Shape;1304;p38"/>
          <p:cNvSpPr txBox="1"/>
          <p:nvPr>
            <p:ph idx="3" type="title"/>
          </p:nvPr>
        </p:nvSpPr>
        <p:spPr>
          <a:xfrm>
            <a:off x="3869735" y="2456174"/>
            <a:ext cx="13977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  <p:sp>
        <p:nvSpPr>
          <p:cNvPr id="1305" name="Google Shape;1305;p38"/>
          <p:cNvSpPr txBox="1"/>
          <p:nvPr>
            <p:ph idx="6" type="title"/>
          </p:nvPr>
        </p:nvSpPr>
        <p:spPr>
          <a:xfrm>
            <a:off x="6538296" y="2456174"/>
            <a:ext cx="13977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endParaRPr/>
          </a:p>
        </p:txBody>
      </p:sp>
      <p:sp>
        <p:nvSpPr>
          <p:cNvPr id="1306" name="Google Shape;1306;p38"/>
          <p:cNvSpPr/>
          <p:nvPr/>
        </p:nvSpPr>
        <p:spPr>
          <a:xfrm rot="5400000">
            <a:off x="1592075" y="1364286"/>
            <a:ext cx="615900" cy="534000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733C9B">
              <a:alpha val="33020"/>
            </a:srgbClr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7" name="Google Shape;1307;p38"/>
          <p:cNvSpPr/>
          <p:nvPr/>
        </p:nvSpPr>
        <p:spPr>
          <a:xfrm rot="5400000">
            <a:off x="4260635" y="1364286"/>
            <a:ext cx="615900" cy="534000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733C9B">
              <a:alpha val="33020"/>
            </a:srgbClr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8" name="Google Shape;1308;p38"/>
          <p:cNvSpPr/>
          <p:nvPr/>
        </p:nvSpPr>
        <p:spPr>
          <a:xfrm rot="5400000">
            <a:off x="6929196" y="1364286"/>
            <a:ext cx="615900" cy="534000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733C9B">
              <a:alpha val="33020"/>
            </a:srgbClr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09" name="Google Shape;1309;p38"/>
          <p:cNvGrpSpPr/>
          <p:nvPr/>
        </p:nvGrpSpPr>
        <p:grpSpPr>
          <a:xfrm>
            <a:off x="7077129" y="1471256"/>
            <a:ext cx="320033" cy="320060"/>
            <a:chOff x="775325" y="4143525"/>
            <a:chExt cx="468776" cy="468884"/>
          </a:xfrm>
        </p:grpSpPr>
        <p:sp>
          <p:nvSpPr>
            <p:cNvPr id="1310" name="Google Shape;1310;p38"/>
            <p:cNvSpPr/>
            <p:nvPr/>
          </p:nvSpPr>
          <p:spPr>
            <a:xfrm>
              <a:off x="851953" y="4143525"/>
              <a:ext cx="392147" cy="390479"/>
            </a:xfrm>
            <a:custGeom>
              <a:rect b="b" l="l" r="r" t="t"/>
              <a:pathLst>
                <a:path extrusionOk="0" h="36273" w="36428">
                  <a:moveTo>
                    <a:pt x="31907" y="5435"/>
                  </a:moveTo>
                  <a:lnTo>
                    <a:pt x="20788" y="22612"/>
                  </a:lnTo>
                  <a:lnTo>
                    <a:pt x="18511" y="26131"/>
                  </a:lnTo>
                  <a:lnTo>
                    <a:pt x="8884" y="28458"/>
                  </a:lnTo>
                  <a:lnTo>
                    <a:pt x="31907" y="5435"/>
                  </a:lnTo>
                  <a:close/>
                  <a:moveTo>
                    <a:pt x="35713" y="94"/>
                  </a:moveTo>
                  <a:cubicBezTo>
                    <a:pt x="35665" y="94"/>
                    <a:pt x="35615" y="100"/>
                    <a:pt x="35565" y="112"/>
                  </a:cubicBezTo>
                  <a:lnTo>
                    <a:pt x="35564" y="112"/>
                  </a:lnTo>
                  <a:cubicBezTo>
                    <a:pt x="35555" y="114"/>
                    <a:pt x="36041" y="1"/>
                    <a:pt x="660" y="8270"/>
                  </a:cubicBezTo>
                  <a:cubicBezTo>
                    <a:pt x="169" y="8385"/>
                    <a:pt x="0" y="8998"/>
                    <a:pt x="362" y="9348"/>
                  </a:cubicBezTo>
                  <a:lnTo>
                    <a:pt x="1592" y="10537"/>
                  </a:lnTo>
                  <a:cubicBezTo>
                    <a:pt x="1716" y="10656"/>
                    <a:pt x="1875" y="10715"/>
                    <a:pt x="2034" y="10715"/>
                  </a:cubicBezTo>
                  <a:cubicBezTo>
                    <a:pt x="2201" y="10715"/>
                    <a:pt x="2368" y="10650"/>
                    <a:pt x="2493" y="10522"/>
                  </a:cubicBezTo>
                  <a:cubicBezTo>
                    <a:pt x="2737" y="10269"/>
                    <a:pt x="2730" y="9866"/>
                    <a:pt x="2477" y="9621"/>
                  </a:cubicBezTo>
                  <a:lnTo>
                    <a:pt x="2087" y="9244"/>
                  </a:lnTo>
                  <a:lnTo>
                    <a:pt x="32295" y="2184"/>
                  </a:lnTo>
                  <a:lnTo>
                    <a:pt x="32295" y="2184"/>
                  </a:lnTo>
                  <a:lnTo>
                    <a:pt x="9830" y="16725"/>
                  </a:lnTo>
                  <a:lnTo>
                    <a:pt x="4431" y="11509"/>
                  </a:lnTo>
                  <a:cubicBezTo>
                    <a:pt x="4307" y="11389"/>
                    <a:pt x="4148" y="11330"/>
                    <a:pt x="3988" y="11330"/>
                  </a:cubicBezTo>
                  <a:cubicBezTo>
                    <a:pt x="3821" y="11330"/>
                    <a:pt x="3655" y="11395"/>
                    <a:pt x="3530" y="11524"/>
                  </a:cubicBezTo>
                  <a:cubicBezTo>
                    <a:pt x="3286" y="11777"/>
                    <a:pt x="3293" y="12180"/>
                    <a:pt x="3546" y="12423"/>
                  </a:cubicBezTo>
                  <a:lnTo>
                    <a:pt x="9046" y="17739"/>
                  </a:lnTo>
                  <a:lnTo>
                    <a:pt x="7766" y="23038"/>
                  </a:lnTo>
                  <a:cubicBezTo>
                    <a:pt x="7683" y="23379"/>
                    <a:pt x="7894" y="23723"/>
                    <a:pt x="8235" y="23806"/>
                  </a:cubicBezTo>
                  <a:cubicBezTo>
                    <a:pt x="8286" y="23818"/>
                    <a:pt x="8336" y="23824"/>
                    <a:pt x="8385" y="23824"/>
                  </a:cubicBezTo>
                  <a:cubicBezTo>
                    <a:pt x="8673" y="23824"/>
                    <a:pt x="8933" y="23628"/>
                    <a:pt x="9004" y="23337"/>
                  </a:cubicBezTo>
                  <a:lnTo>
                    <a:pt x="10311" y="17931"/>
                  </a:lnTo>
                  <a:lnTo>
                    <a:pt x="13829" y="15653"/>
                  </a:lnTo>
                  <a:lnTo>
                    <a:pt x="31005" y="4534"/>
                  </a:lnTo>
                  <a:lnTo>
                    <a:pt x="7983" y="27557"/>
                  </a:lnTo>
                  <a:lnTo>
                    <a:pt x="8365" y="25976"/>
                  </a:lnTo>
                  <a:cubicBezTo>
                    <a:pt x="8448" y="25634"/>
                    <a:pt x="8238" y="25290"/>
                    <a:pt x="7896" y="25208"/>
                  </a:cubicBezTo>
                  <a:cubicBezTo>
                    <a:pt x="7846" y="25195"/>
                    <a:pt x="7795" y="25190"/>
                    <a:pt x="7746" y="25190"/>
                  </a:cubicBezTo>
                  <a:cubicBezTo>
                    <a:pt x="7458" y="25190"/>
                    <a:pt x="7199" y="25385"/>
                    <a:pt x="7128" y="25677"/>
                  </a:cubicBezTo>
                  <a:lnTo>
                    <a:pt x="6213" y="29459"/>
                  </a:lnTo>
                  <a:cubicBezTo>
                    <a:pt x="6114" y="29868"/>
                    <a:pt x="6434" y="30245"/>
                    <a:pt x="6831" y="30245"/>
                  </a:cubicBezTo>
                  <a:cubicBezTo>
                    <a:pt x="6880" y="30245"/>
                    <a:pt x="6931" y="30239"/>
                    <a:pt x="6981" y="30227"/>
                  </a:cubicBezTo>
                  <a:lnTo>
                    <a:pt x="18702" y="27394"/>
                  </a:lnTo>
                  <a:lnTo>
                    <a:pt x="27093" y="36078"/>
                  </a:lnTo>
                  <a:cubicBezTo>
                    <a:pt x="27222" y="36211"/>
                    <a:pt x="27386" y="36272"/>
                    <a:pt x="27548" y="36272"/>
                  </a:cubicBezTo>
                  <a:cubicBezTo>
                    <a:pt x="27827" y="36272"/>
                    <a:pt x="28099" y="36091"/>
                    <a:pt x="28171" y="35781"/>
                  </a:cubicBezTo>
                  <a:lnTo>
                    <a:pt x="33640" y="12387"/>
                  </a:lnTo>
                  <a:cubicBezTo>
                    <a:pt x="33719" y="12044"/>
                    <a:pt x="33506" y="11702"/>
                    <a:pt x="33164" y="11622"/>
                  </a:cubicBezTo>
                  <a:cubicBezTo>
                    <a:pt x="33115" y="11611"/>
                    <a:pt x="33067" y="11605"/>
                    <a:pt x="33018" y="11605"/>
                  </a:cubicBezTo>
                  <a:cubicBezTo>
                    <a:pt x="32729" y="11605"/>
                    <a:pt x="32467" y="11803"/>
                    <a:pt x="32399" y="12097"/>
                  </a:cubicBezTo>
                  <a:lnTo>
                    <a:pt x="27197" y="34353"/>
                  </a:lnTo>
                  <a:lnTo>
                    <a:pt x="19716" y="26610"/>
                  </a:lnTo>
                  <a:lnTo>
                    <a:pt x="34258" y="4147"/>
                  </a:lnTo>
                  <a:lnTo>
                    <a:pt x="33017" y="9453"/>
                  </a:lnTo>
                  <a:cubicBezTo>
                    <a:pt x="32938" y="9796"/>
                    <a:pt x="33150" y="10138"/>
                    <a:pt x="33492" y="10218"/>
                  </a:cubicBezTo>
                  <a:cubicBezTo>
                    <a:pt x="33541" y="10229"/>
                    <a:pt x="33590" y="10235"/>
                    <a:pt x="33638" y="10235"/>
                  </a:cubicBezTo>
                  <a:cubicBezTo>
                    <a:pt x="33927" y="10235"/>
                    <a:pt x="34189" y="10037"/>
                    <a:pt x="34256" y="9743"/>
                  </a:cubicBezTo>
                  <a:lnTo>
                    <a:pt x="36328" y="880"/>
                  </a:lnTo>
                  <a:cubicBezTo>
                    <a:pt x="36427" y="473"/>
                    <a:pt x="36107" y="94"/>
                    <a:pt x="35713" y="9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1" name="Google Shape;1311;p38"/>
            <p:cNvSpPr/>
            <p:nvPr/>
          </p:nvSpPr>
          <p:spPr>
            <a:xfrm>
              <a:off x="775325" y="4505404"/>
              <a:ext cx="108339" cy="107004"/>
            </a:xfrm>
            <a:custGeom>
              <a:rect b="b" l="l" r="r" t="t"/>
              <a:pathLst>
                <a:path extrusionOk="0" h="9940" w="10064">
                  <a:moveTo>
                    <a:pt x="9365" y="0"/>
                  </a:moveTo>
                  <a:cubicBezTo>
                    <a:pt x="9202" y="0"/>
                    <a:pt x="9039" y="63"/>
                    <a:pt x="8915" y="187"/>
                  </a:cubicBezTo>
                  <a:lnTo>
                    <a:pt x="249" y="8852"/>
                  </a:lnTo>
                  <a:cubicBezTo>
                    <a:pt x="0" y="9100"/>
                    <a:pt x="0" y="9503"/>
                    <a:pt x="249" y="9753"/>
                  </a:cubicBezTo>
                  <a:cubicBezTo>
                    <a:pt x="373" y="9877"/>
                    <a:pt x="536" y="9939"/>
                    <a:pt x="699" y="9939"/>
                  </a:cubicBezTo>
                  <a:cubicBezTo>
                    <a:pt x="862" y="9939"/>
                    <a:pt x="1025" y="9877"/>
                    <a:pt x="1149" y="9753"/>
                  </a:cubicBezTo>
                  <a:lnTo>
                    <a:pt x="9816" y="1087"/>
                  </a:lnTo>
                  <a:cubicBezTo>
                    <a:pt x="10064" y="838"/>
                    <a:pt x="10064" y="435"/>
                    <a:pt x="9816" y="187"/>
                  </a:cubicBezTo>
                  <a:cubicBezTo>
                    <a:pt x="9691" y="63"/>
                    <a:pt x="9528" y="0"/>
                    <a:pt x="93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2" name="Google Shape;1312;p38"/>
            <p:cNvSpPr/>
            <p:nvPr/>
          </p:nvSpPr>
          <p:spPr>
            <a:xfrm>
              <a:off x="775325" y="4437806"/>
              <a:ext cx="75430" cy="74085"/>
            </a:xfrm>
            <a:custGeom>
              <a:rect b="b" l="l" r="r" t="t"/>
              <a:pathLst>
                <a:path extrusionOk="0" h="6882" w="7007">
                  <a:moveTo>
                    <a:pt x="6307" y="0"/>
                  </a:moveTo>
                  <a:cubicBezTo>
                    <a:pt x="6144" y="0"/>
                    <a:pt x="5981" y="62"/>
                    <a:pt x="5857" y="186"/>
                  </a:cubicBezTo>
                  <a:lnTo>
                    <a:pt x="249" y="5794"/>
                  </a:lnTo>
                  <a:cubicBezTo>
                    <a:pt x="0" y="6044"/>
                    <a:pt x="0" y="6445"/>
                    <a:pt x="249" y="6695"/>
                  </a:cubicBezTo>
                  <a:cubicBezTo>
                    <a:pt x="374" y="6819"/>
                    <a:pt x="537" y="6881"/>
                    <a:pt x="699" y="6881"/>
                  </a:cubicBezTo>
                  <a:cubicBezTo>
                    <a:pt x="862" y="6881"/>
                    <a:pt x="1025" y="6819"/>
                    <a:pt x="1149" y="6695"/>
                  </a:cubicBezTo>
                  <a:lnTo>
                    <a:pt x="6757" y="1087"/>
                  </a:lnTo>
                  <a:cubicBezTo>
                    <a:pt x="7006" y="839"/>
                    <a:pt x="7006" y="436"/>
                    <a:pt x="6757" y="186"/>
                  </a:cubicBezTo>
                  <a:cubicBezTo>
                    <a:pt x="6633" y="62"/>
                    <a:pt x="6470" y="0"/>
                    <a:pt x="63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3" name="Google Shape;1313;p38"/>
            <p:cNvSpPr/>
            <p:nvPr/>
          </p:nvSpPr>
          <p:spPr>
            <a:xfrm>
              <a:off x="875829" y="4538289"/>
              <a:ext cx="75409" cy="74085"/>
            </a:xfrm>
            <a:custGeom>
              <a:rect b="b" l="l" r="r" t="t"/>
              <a:pathLst>
                <a:path extrusionOk="0" h="6882" w="7005">
                  <a:moveTo>
                    <a:pt x="6306" y="1"/>
                  </a:moveTo>
                  <a:cubicBezTo>
                    <a:pt x="6143" y="1"/>
                    <a:pt x="5980" y="63"/>
                    <a:pt x="5856" y="188"/>
                  </a:cubicBezTo>
                  <a:lnTo>
                    <a:pt x="248" y="5795"/>
                  </a:lnTo>
                  <a:cubicBezTo>
                    <a:pt x="0" y="6044"/>
                    <a:pt x="0" y="6447"/>
                    <a:pt x="248" y="6695"/>
                  </a:cubicBezTo>
                  <a:cubicBezTo>
                    <a:pt x="372" y="6819"/>
                    <a:pt x="535" y="6882"/>
                    <a:pt x="699" y="6882"/>
                  </a:cubicBezTo>
                  <a:cubicBezTo>
                    <a:pt x="862" y="6882"/>
                    <a:pt x="1025" y="6819"/>
                    <a:pt x="1149" y="6695"/>
                  </a:cubicBezTo>
                  <a:lnTo>
                    <a:pt x="6757" y="1088"/>
                  </a:lnTo>
                  <a:cubicBezTo>
                    <a:pt x="7005" y="839"/>
                    <a:pt x="7005" y="436"/>
                    <a:pt x="6757" y="188"/>
                  </a:cubicBezTo>
                  <a:cubicBezTo>
                    <a:pt x="6632" y="63"/>
                    <a:pt x="6469" y="1"/>
                    <a:pt x="63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14" name="Google Shape;1314;p38"/>
          <p:cNvGrpSpPr/>
          <p:nvPr/>
        </p:nvGrpSpPr>
        <p:grpSpPr>
          <a:xfrm>
            <a:off x="1729351" y="1471278"/>
            <a:ext cx="341347" cy="320016"/>
            <a:chOff x="7474098" y="2308360"/>
            <a:chExt cx="602023" cy="562023"/>
          </a:xfrm>
        </p:grpSpPr>
        <p:sp>
          <p:nvSpPr>
            <p:cNvPr id="1315" name="Google Shape;1315;p38"/>
            <p:cNvSpPr/>
            <p:nvPr/>
          </p:nvSpPr>
          <p:spPr>
            <a:xfrm>
              <a:off x="7474098" y="2308360"/>
              <a:ext cx="602023" cy="562023"/>
            </a:xfrm>
            <a:custGeom>
              <a:rect b="b" l="l" r="r" t="t"/>
              <a:pathLst>
                <a:path extrusionOk="0" h="16945" w="18151">
                  <a:moveTo>
                    <a:pt x="10142" y="533"/>
                  </a:moveTo>
                  <a:cubicBezTo>
                    <a:pt x="10882" y="533"/>
                    <a:pt x="11485" y="1134"/>
                    <a:pt x="11485" y="1875"/>
                  </a:cubicBezTo>
                  <a:lnTo>
                    <a:pt x="11485" y="2304"/>
                  </a:lnTo>
                  <a:cubicBezTo>
                    <a:pt x="11037" y="2269"/>
                    <a:pt x="10542" y="2251"/>
                    <a:pt x="9989" y="2251"/>
                  </a:cubicBezTo>
                  <a:lnTo>
                    <a:pt x="9927" y="2251"/>
                  </a:lnTo>
                  <a:cubicBezTo>
                    <a:pt x="8630" y="2251"/>
                    <a:pt x="6989" y="2328"/>
                    <a:pt x="5806" y="2927"/>
                  </a:cubicBezTo>
                  <a:cubicBezTo>
                    <a:pt x="5453" y="3106"/>
                    <a:pt x="5152" y="3322"/>
                    <a:pt x="4904" y="3578"/>
                  </a:cubicBezTo>
                  <a:lnTo>
                    <a:pt x="4904" y="2968"/>
                  </a:lnTo>
                  <a:cubicBezTo>
                    <a:pt x="4904" y="2749"/>
                    <a:pt x="4744" y="2568"/>
                    <a:pt x="4535" y="2532"/>
                  </a:cubicBezTo>
                  <a:lnTo>
                    <a:pt x="4535" y="1875"/>
                  </a:lnTo>
                  <a:cubicBezTo>
                    <a:pt x="4535" y="1135"/>
                    <a:pt x="5138" y="533"/>
                    <a:pt x="5879" y="533"/>
                  </a:cubicBezTo>
                  <a:close/>
                  <a:moveTo>
                    <a:pt x="12819" y="1228"/>
                  </a:moveTo>
                  <a:cubicBezTo>
                    <a:pt x="14231" y="1228"/>
                    <a:pt x="15380" y="2376"/>
                    <a:pt x="15380" y="3786"/>
                  </a:cubicBezTo>
                  <a:lnTo>
                    <a:pt x="15380" y="4052"/>
                  </a:lnTo>
                  <a:cubicBezTo>
                    <a:pt x="15225" y="3806"/>
                    <a:pt x="15036" y="3585"/>
                    <a:pt x="14815" y="3393"/>
                  </a:cubicBezTo>
                  <a:cubicBezTo>
                    <a:pt x="14764" y="3350"/>
                    <a:pt x="14702" y="3329"/>
                    <a:pt x="14641" y="3329"/>
                  </a:cubicBezTo>
                  <a:cubicBezTo>
                    <a:pt x="14566" y="3329"/>
                    <a:pt x="14492" y="3360"/>
                    <a:pt x="14439" y="3421"/>
                  </a:cubicBezTo>
                  <a:cubicBezTo>
                    <a:pt x="14343" y="3532"/>
                    <a:pt x="14356" y="3700"/>
                    <a:pt x="14467" y="3796"/>
                  </a:cubicBezTo>
                  <a:cubicBezTo>
                    <a:pt x="15082" y="4326"/>
                    <a:pt x="15380" y="5098"/>
                    <a:pt x="15380" y="6151"/>
                  </a:cubicBezTo>
                  <a:lnTo>
                    <a:pt x="15380" y="6806"/>
                  </a:lnTo>
                  <a:lnTo>
                    <a:pt x="4535" y="6806"/>
                  </a:lnTo>
                  <a:lnTo>
                    <a:pt x="4535" y="6308"/>
                  </a:lnTo>
                  <a:cubicBezTo>
                    <a:pt x="4743" y="6272"/>
                    <a:pt x="4904" y="6090"/>
                    <a:pt x="4904" y="5872"/>
                  </a:cubicBezTo>
                  <a:lnTo>
                    <a:pt x="4904" y="4467"/>
                  </a:lnTo>
                  <a:cubicBezTo>
                    <a:pt x="5152" y="4012"/>
                    <a:pt x="5530" y="3662"/>
                    <a:pt x="6046" y="3401"/>
                  </a:cubicBezTo>
                  <a:cubicBezTo>
                    <a:pt x="6890" y="2973"/>
                    <a:pt x="8086" y="2783"/>
                    <a:pt x="9926" y="2783"/>
                  </a:cubicBezTo>
                  <a:lnTo>
                    <a:pt x="9989" y="2783"/>
                  </a:lnTo>
                  <a:cubicBezTo>
                    <a:pt x="11349" y="2783"/>
                    <a:pt x="12342" y="2887"/>
                    <a:pt x="13113" y="3110"/>
                  </a:cubicBezTo>
                  <a:cubicBezTo>
                    <a:pt x="13138" y="3117"/>
                    <a:pt x="13162" y="3120"/>
                    <a:pt x="13186" y="3120"/>
                  </a:cubicBezTo>
                  <a:cubicBezTo>
                    <a:pt x="13302" y="3120"/>
                    <a:pt x="13409" y="3044"/>
                    <a:pt x="13442" y="2928"/>
                  </a:cubicBezTo>
                  <a:cubicBezTo>
                    <a:pt x="13484" y="2786"/>
                    <a:pt x="13402" y="2640"/>
                    <a:pt x="13261" y="2598"/>
                  </a:cubicBezTo>
                  <a:cubicBezTo>
                    <a:pt x="12895" y="2493"/>
                    <a:pt x="12485" y="2413"/>
                    <a:pt x="12017" y="2355"/>
                  </a:cubicBezTo>
                  <a:lnTo>
                    <a:pt x="12017" y="1875"/>
                  </a:lnTo>
                  <a:cubicBezTo>
                    <a:pt x="12017" y="1703"/>
                    <a:pt x="11993" y="1538"/>
                    <a:pt x="11950" y="1380"/>
                  </a:cubicBezTo>
                  <a:cubicBezTo>
                    <a:pt x="12221" y="1282"/>
                    <a:pt x="12514" y="1228"/>
                    <a:pt x="12819" y="1228"/>
                  </a:cubicBezTo>
                  <a:close/>
                  <a:moveTo>
                    <a:pt x="16579" y="7338"/>
                  </a:moveTo>
                  <a:cubicBezTo>
                    <a:pt x="16627" y="7338"/>
                    <a:pt x="16667" y="7378"/>
                    <a:pt x="16667" y="7426"/>
                  </a:cubicBezTo>
                  <a:lnTo>
                    <a:pt x="16667" y="7675"/>
                  </a:lnTo>
                  <a:cubicBezTo>
                    <a:pt x="16667" y="7723"/>
                    <a:pt x="16627" y="7763"/>
                    <a:pt x="16579" y="7763"/>
                  </a:cubicBezTo>
                  <a:lnTo>
                    <a:pt x="3338" y="7763"/>
                  </a:lnTo>
                  <a:cubicBezTo>
                    <a:pt x="3289" y="7763"/>
                    <a:pt x="3249" y="7723"/>
                    <a:pt x="3249" y="7675"/>
                  </a:cubicBezTo>
                  <a:lnTo>
                    <a:pt x="3249" y="7426"/>
                  </a:lnTo>
                  <a:cubicBezTo>
                    <a:pt x="3249" y="7378"/>
                    <a:pt x="3289" y="7338"/>
                    <a:pt x="3338" y="7338"/>
                  </a:cubicBezTo>
                  <a:close/>
                  <a:moveTo>
                    <a:pt x="10109" y="8295"/>
                  </a:moveTo>
                  <a:cubicBezTo>
                    <a:pt x="10115" y="8325"/>
                    <a:pt x="10123" y="8353"/>
                    <a:pt x="10133" y="8383"/>
                  </a:cubicBezTo>
                  <a:lnTo>
                    <a:pt x="10409" y="9263"/>
                  </a:lnTo>
                  <a:lnTo>
                    <a:pt x="9507" y="9263"/>
                  </a:lnTo>
                  <a:lnTo>
                    <a:pt x="9784" y="8383"/>
                  </a:lnTo>
                  <a:cubicBezTo>
                    <a:pt x="9793" y="8353"/>
                    <a:pt x="9800" y="8325"/>
                    <a:pt x="9806" y="8295"/>
                  </a:cubicBezTo>
                  <a:close/>
                  <a:moveTo>
                    <a:pt x="10575" y="9795"/>
                  </a:moveTo>
                  <a:lnTo>
                    <a:pt x="10667" y="10088"/>
                  </a:lnTo>
                  <a:lnTo>
                    <a:pt x="9249" y="10088"/>
                  </a:lnTo>
                  <a:lnTo>
                    <a:pt x="9341" y="9795"/>
                  </a:lnTo>
                  <a:close/>
                  <a:moveTo>
                    <a:pt x="4820" y="9243"/>
                  </a:moveTo>
                  <a:lnTo>
                    <a:pt x="4820" y="10252"/>
                  </a:lnTo>
                  <a:lnTo>
                    <a:pt x="3399" y="10252"/>
                  </a:lnTo>
                  <a:cubicBezTo>
                    <a:pt x="3318" y="10252"/>
                    <a:pt x="3249" y="10183"/>
                    <a:pt x="3249" y="10101"/>
                  </a:cubicBezTo>
                  <a:lnTo>
                    <a:pt x="3249" y="9393"/>
                  </a:lnTo>
                  <a:cubicBezTo>
                    <a:pt x="3249" y="9311"/>
                    <a:pt x="3318" y="9243"/>
                    <a:pt x="3399" y="9243"/>
                  </a:cubicBezTo>
                  <a:close/>
                  <a:moveTo>
                    <a:pt x="6731" y="9243"/>
                  </a:moveTo>
                  <a:cubicBezTo>
                    <a:pt x="6812" y="9243"/>
                    <a:pt x="6881" y="9311"/>
                    <a:pt x="6881" y="9393"/>
                  </a:cubicBezTo>
                  <a:lnTo>
                    <a:pt x="6881" y="10101"/>
                  </a:lnTo>
                  <a:cubicBezTo>
                    <a:pt x="6881" y="10183"/>
                    <a:pt x="6812" y="10252"/>
                    <a:pt x="6731" y="10252"/>
                  </a:cubicBezTo>
                  <a:lnTo>
                    <a:pt x="5352" y="10252"/>
                  </a:lnTo>
                  <a:lnTo>
                    <a:pt x="5352" y="9243"/>
                  </a:lnTo>
                  <a:close/>
                  <a:moveTo>
                    <a:pt x="3145" y="8318"/>
                  </a:moveTo>
                  <a:cubicBezTo>
                    <a:pt x="3145" y="8325"/>
                    <a:pt x="3145" y="8330"/>
                    <a:pt x="3145" y="8336"/>
                  </a:cubicBezTo>
                  <a:lnTo>
                    <a:pt x="3145" y="8761"/>
                  </a:lnTo>
                  <a:cubicBezTo>
                    <a:pt x="2894" y="8862"/>
                    <a:pt x="2718" y="9107"/>
                    <a:pt x="2718" y="9392"/>
                  </a:cubicBezTo>
                  <a:lnTo>
                    <a:pt x="2718" y="10101"/>
                  </a:lnTo>
                  <a:cubicBezTo>
                    <a:pt x="2718" y="10386"/>
                    <a:pt x="2894" y="10632"/>
                    <a:pt x="3145" y="10733"/>
                  </a:cubicBezTo>
                  <a:lnTo>
                    <a:pt x="3145" y="10957"/>
                  </a:lnTo>
                  <a:cubicBezTo>
                    <a:pt x="3145" y="11097"/>
                    <a:pt x="3174" y="11231"/>
                    <a:pt x="3229" y="11351"/>
                  </a:cubicBezTo>
                  <a:cubicBezTo>
                    <a:pt x="2681" y="11105"/>
                    <a:pt x="2298" y="10554"/>
                    <a:pt x="2298" y="9914"/>
                  </a:cubicBezTo>
                  <a:lnTo>
                    <a:pt x="2298" y="9715"/>
                  </a:lnTo>
                  <a:cubicBezTo>
                    <a:pt x="2298" y="9109"/>
                    <a:pt x="2642" y="8582"/>
                    <a:pt x="3145" y="8318"/>
                  </a:cubicBezTo>
                  <a:close/>
                  <a:moveTo>
                    <a:pt x="16771" y="8318"/>
                  </a:moveTo>
                  <a:lnTo>
                    <a:pt x="16771" y="8318"/>
                  </a:lnTo>
                  <a:cubicBezTo>
                    <a:pt x="17274" y="8582"/>
                    <a:pt x="17619" y="9109"/>
                    <a:pt x="17619" y="9715"/>
                  </a:cubicBezTo>
                  <a:lnTo>
                    <a:pt x="17619" y="9915"/>
                  </a:lnTo>
                  <a:cubicBezTo>
                    <a:pt x="17619" y="10554"/>
                    <a:pt x="17236" y="11105"/>
                    <a:pt x="16687" y="11352"/>
                  </a:cubicBezTo>
                  <a:cubicBezTo>
                    <a:pt x="16742" y="11231"/>
                    <a:pt x="16772" y="11098"/>
                    <a:pt x="16772" y="10957"/>
                  </a:cubicBezTo>
                  <a:lnTo>
                    <a:pt x="16772" y="10080"/>
                  </a:lnTo>
                  <a:lnTo>
                    <a:pt x="16875" y="10080"/>
                  </a:lnTo>
                  <a:cubicBezTo>
                    <a:pt x="17022" y="10080"/>
                    <a:pt x="17141" y="9961"/>
                    <a:pt x="17141" y="9814"/>
                  </a:cubicBezTo>
                  <a:cubicBezTo>
                    <a:pt x="17141" y="9668"/>
                    <a:pt x="17022" y="9550"/>
                    <a:pt x="16875" y="9550"/>
                  </a:cubicBezTo>
                  <a:lnTo>
                    <a:pt x="16772" y="9550"/>
                  </a:lnTo>
                  <a:lnTo>
                    <a:pt x="16772" y="8336"/>
                  </a:lnTo>
                  <a:cubicBezTo>
                    <a:pt x="16772" y="8330"/>
                    <a:pt x="16771" y="8325"/>
                    <a:pt x="16771" y="8318"/>
                  </a:cubicBezTo>
                  <a:close/>
                  <a:moveTo>
                    <a:pt x="16238" y="8295"/>
                  </a:moveTo>
                  <a:cubicBezTo>
                    <a:pt x="16239" y="8308"/>
                    <a:pt x="16240" y="8322"/>
                    <a:pt x="16240" y="8336"/>
                  </a:cubicBezTo>
                  <a:lnTo>
                    <a:pt x="16240" y="10957"/>
                  </a:lnTo>
                  <a:cubicBezTo>
                    <a:pt x="16240" y="11202"/>
                    <a:pt x="16042" y="11400"/>
                    <a:pt x="15796" y="11400"/>
                  </a:cubicBezTo>
                  <a:lnTo>
                    <a:pt x="12149" y="11400"/>
                  </a:lnTo>
                  <a:cubicBezTo>
                    <a:pt x="11876" y="11400"/>
                    <a:pt x="11564" y="11171"/>
                    <a:pt x="11482" y="10910"/>
                  </a:cubicBezTo>
                  <a:lnTo>
                    <a:pt x="10663" y="8295"/>
                  </a:lnTo>
                  <a:close/>
                  <a:moveTo>
                    <a:pt x="9254" y="8295"/>
                  </a:moveTo>
                  <a:lnTo>
                    <a:pt x="8434" y="10910"/>
                  </a:lnTo>
                  <a:cubicBezTo>
                    <a:pt x="8352" y="11171"/>
                    <a:pt x="8040" y="11400"/>
                    <a:pt x="7767" y="11400"/>
                  </a:cubicBezTo>
                  <a:lnTo>
                    <a:pt x="7374" y="11400"/>
                  </a:lnTo>
                  <a:cubicBezTo>
                    <a:pt x="7227" y="11400"/>
                    <a:pt x="7108" y="11519"/>
                    <a:pt x="7108" y="11666"/>
                  </a:cubicBezTo>
                  <a:cubicBezTo>
                    <a:pt x="7108" y="11812"/>
                    <a:pt x="7227" y="11932"/>
                    <a:pt x="7374" y="11932"/>
                  </a:cubicBezTo>
                  <a:lnTo>
                    <a:pt x="7767" y="11932"/>
                  </a:lnTo>
                  <a:cubicBezTo>
                    <a:pt x="8273" y="11932"/>
                    <a:pt x="8790" y="11553"/>
                    <a:pt x="8942" y="11069"/>
                  </a:cubicBezTo>
                  <a:lnTo>
                    <a:pt x="9082" y="10619"/>
                  </a:lnTo>
                  <a:lnTo>
                    <a:pt x="9363" y="10619"/>
                  </a:lnTo>
                  <a:lnTo>
                    <a:pt x="9363" y="12113"/>
                  </a:lnTo>
                  <a:cubicBezTo>
                    <a:pt x="9363" y="12455"/>
                    <a:pt x="9641" y="12733"/>
                    <a:pt x="9983" y="12733"/>
                  </a:cubicBezTo>
                  <a:lnTo>
                    <a:pt x="10836" y="12733"/>
                  </a:lnTo>
                  <a:cubicBezTo>
                    <a:pt x="10983" y="12733"/>
                    <a:pt x="11102" y="12614"/>
                    <a:pt x="11102" y="12468"/>
                  </a:cubicBezTo>
                  <a:cubicBezTo>
                    <a:pt x="11102" y="12321"/>
                    <a:pt x="10983" y="12202"/>
                    <a:pt x="10836" y="12202"/>
                  </a:cubicBezTo>
                  <a:lnTo>
                    <a:pt x="9983" y="12202"/>
                  </a:lnTo>
                  <a:cubicBezTo>
                    <a:pt x="9935" y="12202"/>
                    <a:pt x="9894" y="12162"/>
                    <a:pt x="9894" y="12113"/>
                  </a:cubicBezTo>
                  <a:lnTo>
                    <a:pt x="9894" y="10619"/>
                  </a:lnTo>
                  <a:lnTo>
                    <a:pt x="10834" y="10619"/>
                  </a:lnTo>
                  <a:lnTo>
                    <a:pt x="10975" y="11069"/>
                  </a:lnTo>
                  <a:cubicBezTo>
                    <a:pt x="11127" y="11553"/>
                    <a:pt x="11642" y="11932"/>
                    <a:pt x="12149" y="11932"/>
                  </a:cubicBezTo>
                  <a:lnTo>
                    <a:pt x="15304" y="11932"/>
                  </a:lnTo>
                  <a:cubicBezTo>
                    <a:pt x="14872" y="14472"/>
                    <a:pt x="12653" y="16412"/>
                    <a:pt x="9989" y="16412"/>
                  </a:cubicBezTo>
                  <a:lnTo>
                    <a:pt x="9927" y="16412"/>
                  </a:lnTo>
                  <a:cubicBezTo>
                    <a:pt x="7263" y="16412"/>
                    <a:pt x="5044" y="14472"/>
                    <a:pt x="4612" y="11932"/>
                  </a:cubicBezTo>
                  <a:lnTo>
                    <a:pt x="5707" y="11932"/>
                  </a:lnTo>
                  <a:cubicBezTo>
                    <a:pt x="5854" y="11932"/>
                    <a:pt x="5973" y="11812"/>
                    <a:pt x="5973" y="11666"/>
                  </a:cubicBezTo>
                  <a:cubicBezTo>
                    <a:pt x="5973" y="11519"/>
                    <a:pt x="5854" y="11400"/>
                    <a:pt x="5707" y="11400"/>
                  </a:cubicBezTo>
                  <a:lnTo>
                    <a:pt x="4119" y="11400"/>
                  </a:lnTo>
                  <a:cubicBezTo>
                    <a:pt x="3876" y="11400"/>
                    <a:pt x="3677" y="11202"/>
                    <a:pt x="3677" y="10957"/>
                  </a:cubicBezTo>
                  <a:lnTo>
                    <a:pt x="3677" y="10784"/>
                  </a:lnTo>
                  <a:lnTo>
                    <a:pt x="6731" y="10784"/>
                  </a:lnTo>
                  <a:cubicBezTo>
                    <a:pt x="7107" y="10784"/>
                    <a:pt x="7413" y="10478"/>
                    <a:pt x="7413" y="10101"/>
                  </a:cubicBezTo>
                  <a:lnTo>
                    <a:pt x="7413" y="9393"/>
                  </a:lnTo>
                  <a:cubicBezTo>
                    <a:pt x="7413" y="9017"/>
                    <a:pt x="7107" y="8711"/>
                    <a:pt x="6731" y="8711"/>
                  </a:cubicBezTo>
                  <a:lnTo>
                    <a:pt x="3677" y="8711"/>
                  </a:lnTo>
                  <a:lnTo>
                    <a:pt x="3677" y="8336"/>
                  </a:lnTo>
                  <a:cubicBezTo>
                    <a:pt x="3677" y="8323"/>
                    <a:pt x="3678" y="8308"/>
                    <a:pt x="3679" y="8295"/>
                  </a:cubicBezTo>
                  <a:close/>
                  <a:moveTo>
                    <a:pt x="5879" y="1"/>
                  </a:moveTo>
                  <a:cubicBezTo>
                    <a:pt x="4845" y="1"/>
                    <a:pt x="4004" y="842"/>
                    <a:pt x="4004" y="1875"/>
                  </a:cubicBezTo>
                  <a:lnTo>
                    <a:pt x="4004" y="2525"/>
                  </a:lnTo>
                  <a:lnTo>
                    <a:pt x="3014" y="2525"/>
                  </a:lnTo>
                  <a:cubicBezTo>
                    <a:pt x="2867" y="2525"/>
                    <a:pt x="2748" y="2644"/>
                    <a:pt x="2748" y="2790"/>
                  </a:cubicBezTo>
                  <a:cubicBezTo>
                    <a:pt x="2748" y="2937"/>
                    <a:pt x="2867" y="3056"/>
                    <a:pt x="3014" y="3056"/>
                  </a:cubicBezTo>
                  <a:lnTo>
                    <a:pt x="4372" y="3056"/>
                  </a:lnTo>
                  <a:lnTo>
                    <a:pt x="4372" y="5783"/>
                  </a:lnTo>
                  <a:lnTo>
                    <a:pt x="2964" y="5783"/>
                  </a:lnTo>
                  <a:cubicBezTo>
                    <a:pt x="2777" y="5783"/>
                    <a:pt x="2568" y="5896"/>
                    <a:pt x="2467" y="6053"/>
                  </a:cubicBezTo>
                  <a:lnTo>
                    <a:pt x="2067" y="6672"/>
                  </a:lnTo>
                  <a:lnTo>
                    <a:pt x="1666" y="6053"/>
                  </a:lnTo>
                  <a:cubicBezTo>
                    <a:pt x="1565" y="5896"/>
                    <a:pt x="1356" y="5783"/>
                    <a:pt x="1169" y="5783"/>
                  </a:cubicBezTo>
                  <a:lnTo>
                    <a:pt x="533" y="5783"/>
                  </a:lnTo>
                  <a:lnTo>
                    <a:pt x="533" y="3056"/>
                  </a:lnTo>
                  <a:lnTo>
                    <a:pt x="1419" y="3056"/>
                  </a:lnTo>
                  <a:cubicBezTo>
                    <a:pt x="1566" y="3056"/>
                    <a:pt x="1685" y="2937"/>
                    <a:pt x="1685" y="2790"/>
                  </a:cubicBezTo>
                  <a:cubicBezTo>
                    <a:pt x="1685" y="2644"/>
                    <a:pt x="1566" y="2525"/>
                    <a:pt x="1419" y="2525"/>
                  </a:cubicBezTo>
                  <a:lnTo>
                    <a:pt x="443" y="2525"/>
                  </a:lnTo>
                  <a:cubicBezTo>
                    <a:pt x="199" y="2525"/>
                    <a:pt x="1" y="2724"/>
                    <a:pt x="1" y="2968"/>
                  </a:cubicBezTo>
                  <a:lnTo>
                    <a:pt x="1" y="5872"/>
                  </a:lnTo>
                  <a:cubicBezTo>
                    <a:pt x="1" y="6116"/>
                    <a:pt x="199" y="6315"/>
                    <a:pt x="443" y="6315"/>
                  </a:cubicBezTo>
                  <a:lnTo>
                    <a:pt x="1166" y="6314"/>
                  </a:lnTo>
                  <a:cubicBezTo>
                    <a:pt x="1181" y="6316"/>
                    <a:pt x="1211" y="6334"/>
                    <a:pt x="1220" y="6342"/>
                  </a:cubicBezTo>
                  <a:lnTo>
                    <a:pt x="1747" y="7157"/>
                  </a:lnTo>
                  <a:cubicBezTo>
                    <a:pt x="1822" y="7273"/>
                    <a:pt x="1938" y="7340"/>
                    <a:pt x="2067" y="7340"/>
                  </a:cubicBezTo>
                  <a:cubicBezTo>
                    <a:pt x="2194" y="7340"/>
                    <a:pt x="2311" y="7273"/>
                    <a:pt x="2386" y="7157"/>
                  </a:cubicBezTo>
                  <a:lnTo>
                    <a:pt x="2912" y="6345"/>
                  </a:lnTo>
                  <a:cubicBezTo>
                    <a:pt x="2921" y="6333"/>
                    <a:pt x="2952" y="6316"/>
                    <a:pt x="2964" y="6314"/>
                  </a:cubicBezTo>
                  <a:lnTo>
                    <a:pt x="4004" y="6314"/>
                  </a:lnTo>
                  <a:lnTo>
                    <a:pt x="4004" y="6806"/>
                  </a:lnTo>
                  <a:lnTo>
                    <a:pt x="3338" y="6806"/>
                  </a:lnTo>
                  <a:cubicBezTo>
                    <a:pt x="2996" y="6806"/>
                    <a:pt x="2718" y="7084"/>
                    <a:pt x="2718" y="7426"/>
                  </a:cubicBezTo>
                  <a:lnTo>
                    <a:pt x="2718" y="7675"/>
                  </a:lnTo>
                  <a:cubicBezTo>
                    <a:pt x="2718" y="7763"/>
                    <a:pt x="2736" y="7846"/>
                    <a:pt x="2769" y="7922"/>
                  </a:cubicBezTo>
                  <a:cubicBezTo>
                    <a:pt x="2168" y="8294"/>
                    <a:pt x="1767" y="8958"/>
                    <a:pt x="1767" y="9715"/>
                  </a:cubicBezTo>
                  <a:lnTo>
                    <a:pt x="1767" y="9914"/>
                  </a:lnTo>
                  <a:cubicBezTo>
                    <a:pt x="1767" y="11077"/>
                    <a:pt x="2712" y="12023"/>
                    <a:pt x="3877" y="12023"/>
                  </a:cubicBezTo>
                  <a:lnTo>
                    <a:pt x="4088" y="12023"/>
                  </a:lnTo>
                  <a:cubicBezTo>
                    <a:pt x="4565" y="14813"/>
                    <a:pt x="7001" y="16944"/>
                    <a:pt x="9927" y="16944"/>
                  </a:cubicBezTo>
                  <a:lnTo>
                    <a:pt x="9989" y="16944"/>
                  </a:lnTo>
                  <a:cubicBezTo>
                    <a:pt x="12915" y="16944"/>
                    <a:pt x="15353" y="14813"/>
                    <a:pt x="15828" y="12023"/>
                  </a:cubicBezTo>
                  <a:lnTo>
                    <a:pt x="16040" y="12023"/>
                  </a:lnTo>
                  <a:cubicBezTo>
                    <a:pt x="17204" y="12023"/>
                    <a:pt x="18151" y="11077"/>
                    <a:pt x="18151" y="9914"/>
                  </a:cubicBezTo>
                  <a:lnTo>
                    <a:pt x="18151" y="9715"/>
                  </a:lnTo>
                  <a:cubicBezTo>
                    <a:pt x="18151" y="8958"/>
                    <a:pt x="17748" y="8294"/>
                    <a:pt x="17147" y="7922"/>
                  </a:cubicBezTo>
                  <a:cubicBezTo>
                    <a:pt x="17180" y="7846"/>
                    <a:pt x="17199" y="7763"/>
                    <a:pt x="17199" y="7675"/>
                  </a:cubicBezTo>
                  <a:lnTo>
                    <a:pt x="17199" y="7426"/>
                  </a:lnTo>
                  <a:cubicBezTo>
                    <a:pt x="17199" y="7084"/>
                    <a:pt x="16920" y="6806"/>
                    <a:pt x="16579" y="6806"/>
                  </a:cubicBezTo>
                  <a:lnTo>
                    <a:pt x="15912" y="6806"/>
                  </a:lnTo>
                  <a:lnTo>
                    <a:pt x="15912" y="3786"/>
                  </a:lnTo>
                  <a:cubicBezTo>
                    <a:pt x="15912" y="2083"/>
                    <a:pt x="14525" y="697"/>
                    <a:pt x="12820" y="697"/>
                  </a:cubicBezTo>
                  <a:cubicBezTo>
                    <a:pt x="12439" y="697"/>
                    <a:pt x="12074" y="766"/>
                    <a:pt x="11738" y="892"/>
                  </a:cubicBezTo>
                  <a:cubicBezTo>
                    <a:pt x="11407" y="358"/>
                    <a:pt x="10815" y="1"/>
                    <a:pt x="101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6" name="Google Shape;1316;p38"/>
            <p:cNvSpPr/>
            <p:nvPr/>
          </p:nvSpPr>
          <p:spPr>
            <a:xfrm>
              <a:off x="7886702" y="2595657"/>
              <a:ext cx="101891" cy="17678"/>
            </a:xfrm>
            <a:custGeom>
              <a:rect b="b" l="l" r="r" t="t"/>
              <a:pathLst>
                <a:path extrusionOk="0" h="533" w="3072">
                  <a:moveTo>
                    <a:pt x="267" y="0"/>
                  </a:moveTo>
                  <a:cubicBezTo>
                    <a:pt x="120" y="0"/>
                    <a:pt x="1" y="120"/>
                    <a:pt x="1" y="266"/>
                  </a:cubicBezTo>
                  <a:cubicBezTo>
                    <a:pt x="1" y="413"/>
                    <a:pt x="120" y="532"/>
                    <a:pt x="267" y="532"/>
                  </a:cubicBezTo>
                  <a:lnTo>
                    <a:pt x="2807" y="532"/>
                  </a:lnTo>
                  <a:cubicBezTo>
                    <a:pt x="2954" y="532"/>
                    <a:pt x="3072" y="413"/>
                    <a:pt x="3072" y="266"/>
                  </a:cubicBezTo>
                  <a:cubicBezTo>
                    <a:pt x="3072" y="120"/>
                    <a:pt x="2954" y="0"/>
                    <a:pt x="28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7" name="Google Shape;1317;p38"/>
            <p:cNvSpPr/>
            <p:nvPr/>
          </p:nvSpPr>
          <p:spPr>
            <a:xfrm>
              <a:off x="7886702" y="2622655"/>
              <a:ext cx="101891" cy="17645"/>
            </a:xfrm>
            <a:custGeom>
              <a:rect b="b" l="l" r="r" t="t"/>
              <a:pathLst>
                <a:path extrusionOk="0" h="532" w="3072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cubicBezTo>
                    <a:pt x="1" y="413"/>
                    <a:pt x="120" y="531"/>
                    <a:pt x="267" y="531"/>
                  </a:cubicBezTo>
                  <a:lnTo>
                    <a:pt x="2807" y="531"/>
                  </a:lnTo>
                  <a:cubicBezTo>
                    <a:pt x="2954" y="531"/>
                    <a:pt x="3072" y="413"/>
                    <a:pt x="3072" y="267"/>
                  </a:cubicBezTo>
                  <a:cubicBezTo>
                    <a:pt x="3072" y="120"/>
                    <a:pt x="2954" y="1"/>
                    <a:pt x="28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8" name="Google Shape;1318;p38"/>
            <p:cNvSpPr/>
            <p:nvPr/>
          </p:nvSpPr>
          <p:spPr>
            <a:xfrm>
              <a:off x="7919040" y="2649621"/>
              <a:ext cx="69552" cy="17678"/>
            </a:xfrm>
            <a:custGeom>
              <a:rect b="b" l="l" r="r" t="t"/>
              <a:pathLst>
                <a:path extrusionOk="0" h="533" w="2097">
                  <a:moveTo>
                    <a:pt x="266" y="1"/>
                  </a:moveTo>
                  <a:cubicBezTo>
                    <a:pt x="118" y="1"/>
                    <a:pt x="0" y="120"/>
                    <a:pt x="0" y="267"/>
                  </a:cubicBezTo>
                  <a:cubicBezTo>
                    <a:pt x="0" y="414"/>
                    <a:pt x="119" y="533"/>
                    <a:pt x="266" y="533"/>
                  </a:cubicBezTo>
                  <a:lnTo>
                    <a:pt x="1832" y="533"/>
                  </a:lnTo>
                  <a:cubicBezTo>
                    <a:pt x="1979" y="533"/>
                    <a:pt x="2097" y="414"/>
                    <a:pt x="2097" y="267"/>
                  </a:cubicBezTo>
                  <a:cubicBezTo>
                    <a:pt x="2097" y="120"/>
                    <a:pt x="1979" y="1"/>
                    <a:pt x="18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9" name="Google Shape;1319;p38"/>
            <p:cNvSpPr/>
            <p:nvPr/>
          </p:nvSpPr>
          <p:spPr>
            <a:xfrm>
              <a:off x="7664215" y="2622821"/>
              <a:ext cx="27595" cy="17645"/>
            </a:xfrm>
            <a:custGeom>
              <a:rect b="b" l="l" r="r" t="t"/>
              <a:pathLst>
                <a:path extrusionOk="0" h="532" w="832">
                  <a:moveTo>
                    <a:pt x="266" y="1"/>
                  </a:moveTo>
                  <a:cubicBezTo>
                    <a:pt x="119" y="1"/>
                    <a:pt x="0" y="120"/>
                    <a:pt x="0" y="266"/>
                  </a:cubicBezTo>
                  <a:cubicBezTo>
                    <a:pt x="0" y="412"/>
                    <a:pt x="119" y="532"/>
                    <a:pt x="266" y="532"/>
                  </a:cubicBezTo>
                  <a:lnTo>
                    <a:pt x="566" y="532"/>
                  </a:lnTo>
                  <a:cubicBezTo>
                    <a:pt x="713" y="532"/>
                    <a:pt x="832" y="412"/>
                    <a:pt x="832" y="266"/>
                  </a:cubicBezTo>
                  <a:cubicBezTo>
                    <a:pt x="832" y="119"/>
                    <a:pt x="713" y="1"/>
                    <a:pt x="5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0" name="Google Shape;1320;p38"/>
            <p:cNvSpPr/>
            <p:nvPr/>
          </p:nvSpPr>
          <p:spPr>
            <a:xfrm>
              <a:off x="7587929" y="2622821"/>
              <a:ext cx="38740" cy="17645"/>
            </a:xfrm>
            <a:custGeom>
              <a:rect b="b" l="l" r="r" t="t"/>
              <a:pathLst>
                <a:path extrusionOk="0" h="532" w="1168">
                  <a:moveTo>
                    <a:pt x="266" y="1"/>
                  </a:moveTo>
                  <a:cubicBezTo>
                    <a:pt x="119" y="1"/>
                    <a:pt x="0" y="120"/>
                    <a:pt x="0" y="266"/>
                  </a:cubicBezTo>
                  <a:cubicBezTo>
                    <a:pt x="0" y="412"/>
                    <a:pt x="119" y="532"/>
                    <a:pt x="266" y="532"/>
                  </a:cubicBezTo>
                  <a:lnTo>
                    <a:pt x="903" y="532"/>
                  </a:lnTo>
                  <a:cubicBezTo>
                    <a:pt x="1050" y="532"/>
                    <a:pt x="1168" y="412"/>
                    <a:pt x="1168" y="266"/>
                  </a:cubicBezTo>
                  <a:cubicBezTo>
                    <a:pt x="1168" y="119"/>
                    <a:pt x="1050" y="1"/>
                    <a:pt x="9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1" name="Google Shape;1321;p38"/>
            <p:cNvSpPr/>
            <p:nvPr/>
          </p:nvSpPr>
          <p:spPr>
            <a:xfrm>
              <a:off x="8017117" y="2504977"/>
              <a:ext cx="56318" cy="56318"/>
            </a:xfrm>
            <a:custGeom>
              <a:rect b="b" l="l" r="r" t="t"/>
              <a:pathLst>
                <a:path extrusionOk="0" h="1698" w="1698">
                  <a:moveTo>
                    <a:pt x="266" y="0"/>
                  </a:moveTo>
                  <a:cubicBezTo>
                    <a:pt x="119" y="0"/>
                    <a:pt x="0" y="119"/>
                    <a:pt x="0" y="266"/>
                  </a:cubicBezTo>
                  <a:cubicBezTo>
                    <a:pt x="0" y="413"/>
                    <a:pt x="119" y="532"/>
                    <a:pt x="266" y="532"/>
                  </a:cubicBezTo>
                  <a:lnTo>
                    <a:pt x="1167" y="532"/>
                  </a:lnTo>
                  <a:lnTo>
                    <a:pt x="1167" y="1431"/>
                  </a:lnTo>
                  <a:cubicBezTo>
                    <a:pt x="1167" y="1578"/>
                    <a:pt x="1285" y="1697"/>
                    <a:pt x="1431" y="1697"/>
                  </a:cubicBezTo>
                  <a:cubicBezTo>
                    <a:pt x="1578" y="1697"/>
                    <a:pt x="1697" y="1578"/>
                    <a:pt x="1697" y="1431"/>
                  </a:cubicBezTo>
                  <a:lnTo>
                    <a:pt x="1697" y="444"/>
                  </a:lnTo>
                  <a:cubicBezTo>
                    <a:pt x="1697" y="199"/>
                    <a:pt x="1499" y="0"/>
                    <a:pt x="12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2" name="Google Shape;1322;p38"/>
            <p:cNvSpPr/>
            <p:nvPr/>
          </p:nvSpPr>
          <p:spPr>
            <a:xfrm>
              <a:off x="7729455" y="2748957"/>
              <a:ext cx="149818" cy="63250"/>
            </a:xfrm>
            <a:custGeom>
              <a:rect b="b" l="l" r="r" t="t"/>
              <a:pathLst>
                <a:path extrusionOk="0" h="1907" w="4517">
                  <a:moveTo>
                    <a:pt x="301" y="0"/>
                  </a:moveTo>
                  <a:cubicBezTo>
                    <a:pt x="270" y="0"/>
                    <a:pt x="240" y="5"/>
                    <a:pt x="210" y="16"/>
                  </a:cubicBezTo>
                  <a:cubicBezTo>
                    <a:pt x="72" y="67"/>
                    <a:pt x="0" y="218"/>
                    <a:pt x="51" y="357"/>
                  </a:cubicBezTo>
                  <a:cubicBezTo>
                    <a:pt x="385" y="1283"/>
                    <a:pt x="1273" y="1906"/>
                    <a:pt x="2259" y="1906"/>
                  </a:cubicBezTo>
                  <a:cubicBezTo>
                    <a:pt x="3245" y="1906"/>
                    <a:pt x="4132" y="1283"/>
                    <a:pt x="4468" y="357"/>
                  </a:cubicBezTo>
                  <a:cubicBezTo>
                    <a:pt x="4517" y="218"/>
                    <a:pt x="4446" y="67"/>
                    <a:pt x="4308" y="16"/>
                  </a:cubicBezTo>
                  <a:cubicBezTo>
                    <a:pt x="4278" y="5"/>
                    <a:pt x="4247" y="0"/>
                    <a:pt x="4217" y="0"/>
                  </a:cubicBezTo>
                  <a:cubicBezTo>
                    <a:pt x="4108" y="0"/>
                    <a:pt x="4006" y="68"/>
                    <a:pt x="3968" y="175"/>
                  </a:cubicBezTo>
                  <a:cubicBezTo>
                    <a:pt x="3708" y="893"/>
                    <a:pt x="3022" y="1375"/>
                    <a:pt x="2259" y="1375"/>
                  </a:cubicBezTo>
                  <a:cubicBezTo>
                    <a:pt x="1496" y="1375"/>
                    <a:pt x="809" y="893"/>
                    <a:pt x="551" y="175"/>
                  </a:cubicBezTo>
                  <a:cubicBezTo>
                    <a:pt x="511" y="68"/>
                    <a:pt x="409" y="0"/>
                    <a:pt x="3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3" name="Google Shape;1323;p38"/>
            <p:cNvSpPr/>
            <p:nvPr/>
          </p:nvSpPr>
          <p:spPr>
            <a:xfrm>
              <a:off x="7516254" y="2431611"/>
              <a:ext cx="78308" cy="17678"/>
            </a:xfrm>
            <a:custGeom>
              <a:rect b="b" l="l" r="r" t="t"/>
              <a:pathLst>
                <a:path extrusionOk="0" h="533" w="2361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cubicBezTo>
                    <a:pt x="1" y="413"/>
                    <a:pt x="120" y="532"/>
                    <a:pt x="267" y="532"/>
                  </a:cubicBezTo>
                  <a:lnTo>
                    <a:pt x="2094" y="532"/>
                  </a:lnTo>
                  <a:cubicBezTo>
                    <a:pt x="2241" y="532"/>
                    <a:pt x="2360" y="413"/>
                    <a:pt x="2360" y="267"/>
                  </a:cubicBezTo>
                  <a:cubicBezTo>
                    <a:pt x="2360" y="120"/>
                    <a:pt x="2241" y="1"/>
                    <a:pt x="20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4" name="Google Shape;1324;p38"/>
            <p:cNvSpPr/>
            <p:nvPr/>
          </p:nvSpPr>
          <p:spPr>
            <a:xfrm>
              <a:off x="7516254" y="2460599"/>
              <a:ext cx="59867" cy="17678"/>
            </a:xfrm>
            <a:custGeom>
              <a:rect b="b" l="l" r="r" t="t"/>
              <a:pathLst>
                <a:path extrusionOk="0" h="533" w="1805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cubicBezTo>
                    <a:pt x="1" y="413"/>
                    <a:pt x="120" y="532"/>
                    <a:pt x="267" y="532"/>
                  </a:cubicBezTo>
                  <a:lnTo>
                    <a:pt x="1539" y="532"/>
                  </a:lnTo>
                  <a:cubicBezTo>
                    <a:pt x="1686" y="532"/>
                    <a:pt x="1805" y="413"/>
                    <a:pt x="1805" y="266"/>
                  </a:cubicBezTo>
                  <a:cubicBezTo>
                    <a:pt x="1805" y="119"/>
                    <a:pt x="1686" y="0"/>
                    <a:pt x="1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25" name="Google Shape;1325;p38"/>
          <p:cNvGrpSpPr/>
          <p:nvPr/>
        </p:nvGrpSpPr>
        <p:grpSpPr>
          <a:xfrm>
            <a:off x="923900" y="1437125"/>
            <a:ext cx="76825" cy="76800"/>
            <a:chOff x="3104875" y="1099400"/>
            <a:chExt cx="76825" cy="76800"/>
          </a:xfrm>
        </p:grpSpPr>
        <p:sp>
          <p:nvSpPr>
            <p:cNvPr id="1326" name="Google Shape;1326;p38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7" name="Google Shape;1327;p38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28" name="Google Shape;1328;p38"/>
          <p:cNvGrpSpPr/>
          <p:nvPr/>
        </p:nvGrpSpPr>
        <p:grpSpPr>
          <a:xfrm>
            <a:off x="5755375" y="3132149"/>
            <a:ext cx="76825" cy="76800"/>
            <a:chOff x="3104875" y="1099400"/>
            <a:chExt cx="76825" cy="76800"/>
          </a:xfrm>
        </p:grpSpPr>
        <p:sp>
          <p:nvSpPr>
            <p:cNvPr id="1329" name="Google Shape;1329;p38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0" name="Google Shape;1330;p38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31" name="Google Shape;1331;p38"/>
          <p:cNvGrpSpPr/>
          <p:nvPr/>
        </p:nvGrpSpPr>
        <p:grpSpPr>
          <a:xfrm>
            <a:off x="7846000" y="1214600"/>
            <a:ext cx="76825" cy="76800"/>
            <a:chOff x="3104875" y="1099400"/>
            <a:chExt cx="76825" cy="76800"/>
          </a:xfrm>
        </p:grpSpPr>
        <p:sp>
          <p:nvSpPr>
            <p:cNvPr id="1332" name="Google Shape;1332;p38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3" name="Google Shape;1333;p38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334" name="Google Shape;1334;p38"/>
          <p:cNvPicPr preferRelativeResize="0"/>
          <p:nvPr/>
        </p:nvPicPr>
        <p:blipFill rotWithShape="1">
          <a:blip r:embed="rId3">
            <a:alphaModFix/>
          </a:blip>
          <a:srcRect b="0" l="22009" r="18455" t="0"/>
          <a:stretch/>
        </p:blipFill>
        <p:spPr>
          <a:xfrm rot="-3282827">
            <a:off x="300962" y="462313"/>
            <a:ext cx="652202" cy="61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5" name="Google Shape;1335;p38"/>
          <p:cNvPicPr preferRelativeResize="0"/>
          <p:nvPr/>
        </p:nvPicPr>
        <p:blipFill rotWithShape="1">
          <a:blip r:embed="rId3">
            <a:alphaModFix/>
          </a:blip>
          <a:srcRect b="0" l="22009" r="18455" t="0"/>
          <a:stretch/>
        </p:blipFill>
        <p:spPr>
          <a:xfrm rot="5800073">
            <a:off x="5628337" y="1671987"/>
            <a:ext cx="652200" cy="6162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36" name="Google Shape;1336;p38"/>
          <p:cNvGrpSpPr/>
          <p:nvPr/>
        </p:nvGrpSpPr>
        <p:grpSpPr>
          <a:xfrm>
            <a:off x="4397920" y="1451160"/>
            <a:ext cx="341340" cy="360251"/>
            <a:chOff x="1273600" y="3144712"/>
            <a:chExt cx="423814" cy="602023"/>
          </a:xfrm>
        </p:grpSpPr>
        <p:sp>
          <p:nvSpPr>
            <p:cNvPr id="1337" name="Google Shape;1337;p38"/>
            <p:cNvSpPr/>
            <p:nvPr/>
          </p:nvSpPr>
          <p:spPr>
            <a:xfrm>
              <a:off x="1353932" y="3192705"/>
              <a:ext cx="160398" cy="60796"/>
            </a:xfrm>
            <a:custGeom>
              <a:rect b="b" l="l" r="r" t="t"/>
              <a:pathLst>
                <a:path extrusionOk="0" h="1833" w="4836">
                  <a:moveTo>
                    <a:pt x="3124" y="0"/>
                  </a:moveTo>
                  <a:cubicBezTo>
                    <a:pt x="1961" y="0"/>
                    <a:pt x="857" y="507"/>
                    <a:pt x="96" y="1394"/>
                  </a:cubicBezTo>
                  <a:cubicBezTo>
                    <a:pt x="1" y="1505"/>
                    <a:pt x="14" y="1673"/>
                    <a:pt x="125" y="1768"/>
                  </a:cubicBezTo>
                  <a:cubicBezTo>
                    <a:pt x="175" y="1811"/>
                    <a:pt x="237" y="1833"/>
                    <a:pt x="299" y="1833"/>
                  </a:cubicBezTo>
                  <a:cubicBezTo>
                    <a:pt x="374" y="1833"/>
                    <a:pt x="447" y="1801"/>
                    <a:pt x="500" y="1740"/>
                  </a:cubicBezTo>
                  <a:cubicBezTo>
                    <a:pt x="1160" y="972"/>
                    <a:pt x="2116" y="531"/>
                    <a:pt x="3124" y="531"/>
                  </a:cubicBezTo>
                  <a:cubicBezTo>
                    <a:pt x="3577" y="531"/>
                    <a:pt x="4017" y="618"/>
                    <a:pt x="4433" y="789"/>
                  </a:cubicBezTo>
                  <a:cubicBezTo>
                    <a:pt x="4466" y="802"/>
                    <a:pt x="4500" y="809"/>
                    <a:pt x="4534" y="809"/>
                  </a:cubicBezTo>
                  <a:cubicBezTo>
                    <a:pt x="4638" y="809"/>
                    <a:pt x="4738" y="747"/>
                    <a:pt x="4780" y="644"/>
                  </a:cubicBezTo>
                  <a:cubicBezTo>
                    <a:pt x="4836" y="507"/>
                    <a:pt x="4771" y="352"/>
                    <a:pt x="4635" y="297"/>
                  </a:cubicBezTo>
                  <a:cubicBezTo>
                    <a:pt x="4155" y="100"/>
                    <a:pt x="3647" y="0"/>
                    <a:pt x="31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8" name="Google Shape;1338;p38"/>
            <p:cNvSpPr/>
            <p:nvPr/>
          </p:nvSpPr>
          <p:spPr>
            <a:xfrm>
              <a:off x="1579637" y="3562689"/>
              <a:ext cx="56451" cy="56484"/>
            </a:xfrm>
            <a:custGeom>
              <a:rect b="b" l="l" r="r" t="t"/>
              <a:pathLst>
                <a:path extrusionOk="0" h="1703" w="1702">
                  <a:moveTo>
                    <a:pt x="1170" y="532"/>
                  </a:moveTo>
                  <a:lnTo>
                    <a:pt x="1170" y="1170"/>
                  </a:lnTo>
                  <a:lnTo>
                    <a:pt x="531" y="1170"/>
                  </a:lnTo>
                  <a:lnTo>
                    <a:pt x="531" y="532"/>
                  </a:lnTo>
                  <a:close/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lnTo>
                    <a:pt x="0" y="1436"/>
                  </a:lnTo>
                  <a:cubicBezTo>
                    <a:pt x="0" y="1583"/>
                    <a:pt x="119" y="1702"/>
                    <a:pt x="266" y="1702"/>
                  </a:cubicBezTo>
                  <a:lnTo>
                    <a:pt x="1435" y="1702"/>
                  </a:lnTo>
                  <a:cubicBezTo>
                    <a:pt x="1582" y="1702"/>
                    <a:pt x="1701" y="1583"/>
                    <a:pt x="1701" y="1436"/>
                  </a:cubicBezTo>
                  <a:lnTo>
                    <a:pt x="1701" y="267"/>
                  </a:lnTo>
                  <a:cubicBezTo>
                    <a:pt x="1701" y="120"/>
                    <a:pt x="1582" y="1"/>
                    <a:pt x="14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9" name="Google Shape;1339;p38"/>
            <p:cNvSpPr/>
            <p:nvPr/>
          </p:nvSpPr>
          <p:spPr>
            <a:xfrm>
              <a:off x="1273600" y="3144712"/>
              <a:ext cx="423814" cy="602023"/>
            </a:xfrm>
            <a:custGeom>
              <a:rect b="b" l="l" r="r" t="t"/>
              <a:pathLst>
                <a:path extrusionOk="0" h="18151" w="12778">
                  <a:moveTo>
                    <a:pt x="5541" y="533"/>
                  </a:moveTo>
                  <a:cubicBezTo>
                    <a:pt x="5612" y="533"/>
                    <a:pt x="5684" y="534"/>
                    <a:pt x="5756" y="538"/>
                  </a:cubicBezTo>
                  <a:cubicBezTo>
                    <a:pt x="8457" y="654"/>
                    <a:pt x="10560" y="2945"/>
                    <a:pt x="10444" y="5647"/>
                  </a:cubicBezTo>
                  <a:cubicBezTo>
                    <a:pt x="10407" y="6491"/>
                    <a:pt x="10153" y="7312"/>
                    <a:pt x="9710" y="8024"/>
                  </a:cubicBezTo>
                  <a:cubicBezTo>
                    <a:pt x="9655" y="8017"/>
                    <a:pt x="9601" y="8013"/>
                    <a:pt x="9544" y="8013"/>
                  </a:cubicBezTo>
                  <a:cubicBezTo>
                    <a:pt x="9140" y="8013"/>
                    <a:pt x="8779" y="8204"/>
                    <a:pt x="8548" y="8501"/>
                  </a:cubicBezTo>
                  <a:cubicBezTo>
                    <a:pt x="8486" y="8421"/>
                    <a:pt x="8414" y="8349"/>
                    <a:pt x="8335" y="8285"/>
                  </a:cubicBezTo>
                  <a:cubicBezTo>
                    <a:pt x="9075" y="7562"/>
                    <a:pt x="9535" y="6551"/>
                    <a:pt x="9535" y="5436"/>
                  </a:cubicBezTo>
                  <a:cubicBezTo>
                    <a:pt x="9535" y="4825"/>
                    <a:pt x="9401" y="4239"/>
                    <a:pt x="9135" y="3693"/>
                  </a:cubicBezTo>
                  <a:cubicBezTo>
                    <a:pt x="9088" y="3599"/>
                    <a:pt x="8994" y="3544"/>
                    <a:pt x="8895" y="3544"/>
                  </a:cubicBezTo>
                  <a:cubicBezTo>
                    <a:pt x="8856" y="3544"/>
                    <a:pt x="8816" y="3552"/>
                    <a:pt x="8778" y="3571"/>
                  </a:cubicBezTo>
                  <a:cubicBezTo>
                    <a:pt x="8647" y="3635"/>
                    <a:pt x="8593" y="3794"/>
                    <a:pt x="8656" y="3926"/>
                  </a:cubicBezTo>
                  <a:cubicBezTo>
                    <a:pt x="8887" y="4399"/>
                    <a:pt x="9004" y="4906"/>
                    <a:pt x="9004" y="5436"/>
                  </a:cubicBezTo>
                  <a:cubicBezTo>
                    <a:pt x="9004" y="6474"/>
                    <a:pt x="8543" y="7408"/>
                    <a:pt x="7816" y="8041"/>
                  </a:cubicBezTo>
                  <a:cubicBezTo>
                    <a:pt x="7731" y="8024"/>
                    <a:pt x="7643" y="8013"/>
                    <a:pt x="7552" y="8013"/>
                  </a:cubicBezTo>
                  <a:cubicBezTo>
                    <a:pt x="7302" y="8013"/>
                    <a:pt x="7067" y="8085"/>
                    <a:pt x="6869" y="8213"/>
                  </a:cubicBezTo>
                  <a:lnTo>
                    <a:pt x="6869" y="5483"/>
                  </a:lnTo>
                  <a:cubicBezTo>
                    <a:pt x="6869" y="4774"/>
                    <a:pt x="6291" y="4196"/>
                    <a:pt x="5580" y="4196"/>
                  </a:cubicBezTo>
                  <a:cubicBezTo>
                    <a:pt x="4870" y="4196"/>
                    <a:pt x="4292" y="4773"/>
                    <a:pt x="4292" y="5483"/>
                  </a:cubicBezTo>
                  <a:lnTo>
                    <a:pt x="4292" y="7006"/>
                  </a:lnTo>
                  <a:cubicBezTo>
                    <a:pt x="3830" y="6637"/>
                    <a:pt x="3535" y="6071"/>
                    <a:pt x="3535" y="5436"/>
                  </a:cubicBezTo>
                  <a:cubicBezTo>
                    <a:pt x="3535" y="4327"/>
                    <a:pt x="4437" y="3425"/>
                    <a:pt x="5546" y="3425"/>
                  </a:cubicBezTo>
                  <a:cubicBezTo>
                    <a:pt x="6655" y="3425"/>
                    <a:pt x="7558" y="4327"/>
                    <a:pt x="7558" y="5436"/>
                  </a:cubicBezTo>
                  <a:cubicBezTo>
                    <a:pt x="7558" y="5809"/>
                    <a:pt x="7455" y="6173"/>
                    <a:pt x="7260" y="6490"/>
                  </a:cubicBezTo>
                  <a:cubicBezTo>
                    <a:pt x="7182" y="6615"/>
                    <a:pt x="7221" y="6778"/>
                    <a:pt x="7346" y="6855"/>
                  </a:cubicBezTo>
                  <a:cubicBezTo>
                    <a:pt x="7390" y="6882"/>
                    <a:pt x="7438" y="6895"/>
                    <a:pt x="7485" y="6895"/>
                  </a:cubicBezTo>
                  <a:cubicBezTo>
                    <a:pt x="7574" y="6895"/>
                    <a:pt x="7661" y="6850"/>
                    <a:pt x="7712" y="6769"/>
                  </a:cubicBezTo>
                  <a:cubicBezTo>
                    <a:pt x="7959" y="6368"/>
                    <a:pt x="8089" y="5907"/>
                    <a:pt x="8089" y="5436"/>
                  </a:cubicBezTo>
                  <a:cubicBezTo>
                    <a:pt x="8089" y="4034"/>
                    <a:pt x="6949" y="2893"/>
                    <a:pt x="5546" y="2893"/>
                  </a:cubicBezTo>
                  <a:cubicBezTo>
                    <a:pt x="4144" y="2893"/>
                    <a:pt x="3003" y="4034"/>
                    <a:pt x="3003" y="5436"/>
                  </a:cubicBezTo>
                  <a:cubicBezTo>
                    <a:pt x="3003" y="6383"/>
                    <a:pt x="3522" y="7209"/>
                    <a:pt x="4292" y="7648"/>
                  </a:cubicBezTo>
                  <a:lnTo>
                    <a:pt x="4292" y="8658"/>
                  </a:lnTo>
                  <a:cubicBezTo>
                    <a:pt x="3004" y="8154"/>
                    <a:pt x="2089" y="6900"/>
                    <a:pt x="2089" y="5436"/>
                  </a:cubicBezTo>
                  <a:cubicBezTo>
                    <a:pt x="2089" y="5289"/>
                    <a:pt x="1970" y="5170"/>
                    <a:pt x="1823" y="5170"/>
                  </a:cubicBezTo>
                  <a:cubicBezTo>
                    <a:pt x="1676" y="5170"/>
                    <a:pt x="1557" y="5289"/>
                    <a:pt x="1557" y="5436"/>
                  </a:cubicBezTo>
                  <a:cubicBezTo>
                    <a:pt x="1557" y="7197"/>
                    <a:pt x="2705" y="8695"/>
                    <a:pt x="4292" y="9222"/>
                  </a:cubicBezTo>
                  <a:lnTo>
                    <a:pt x="4292" y="10177"/>
                  </a:lnTo>
                  <a:cubicBezTo>
                    <a:pt x="2113" y="9602"/>
                    <a:pt x="545" y="7568"/>
                    <a:pt x="646" y="5225"/>
                  </a:cubicBezTo>
                  <a:cubicBezTo>
                    <a:pt x="758" y="2595"/>
                    <a:pt x="2934" y="533"/>
                    <a:pt x="5541" y="533"/>
                  </a:cubicBezTo>
                  <a:close/>
                  <a:moveTo>
                    <a:pt x="12246" y="13134"/>
                  </a:moveTo>
                  <a:lnTo>
                    <a:pt x="12246" y="13772"/>
                  </a:lnTo>
                  <a:lnTo>
                    <a:pt x="11607" y="13772"/>
                  </a:lnTo>
                  <a:lnTo>
                    <a:pt x="11607" y="13134"/>
                  </a:lnTo>
                  <a:close/>
                  <a:moveTo>
                    <a:pt x="8132" y="13225"/>
                  </a:moveTo>
                  <a:cubicBezTo>
                    <a:pt x="8288" y="13225"/>
                    <a:pt x="8414" y="13351"/>
                    <a:pt x="8414" y="13508"/>
                  </a:cubicBezTo>
                  <a:cubicBezTo>
                    <a:pt x="8414" y="13664"/>
                    <a:pt x="8288" y="13792"/>
                    <a:pt x="8132" y="13792"/>
                  </a:cubicBezTo>
                  <a:cubicBezTo>
                    <a:pt x="7974" y="13791"/>
                    <a:pt x="7848" y="13664"/>
                    <a:pt x="7848" y="13508"/>
                  </a:cubicBezTo>
                  <a:cubicBezTo>
                    <a:pt x="7848" y="13351"/>
                    <a:pt x="7974" y="13225"/>
                    <a:pt x="8132" y="13225"/>
                  </a:cubicBezTo>
                  <a:close/>
                  <a:moveTo>
                    <a:pt x="2381" y="11002"/>
                  </a:moveTo>
                  <a:cubicBezTo>
                    <a:pt x="2627" y="11002"/>
                    <a:pt x="2859" y="11099"/>
                    <a:pt x="3033" y="11273"/>
                  </a:cubicBezTo>
                  <a:lnTo>
                    <a:pt x="4292" y="12531"/>
                  </a:lnTo>
                  <a:lnTo>
                    <a:pt x="4292" y="15141"/>
                  </a:lnTo>
                  <a:lnTo>
                    <a:pt x="1729" y="12577"/>
                  </a:lnTo>
                  <a:cubicBezTo>
                    <a:pt x="1368" y="12218"/>
                    <a:pt x="1368" y="11633"/>
                    <a:pt x="1729" y="11273"/>
                  </a:cubicBezTo>
                  <a:cubicBezTo>
                    <a:pt x="1902" y="11099"/>
                    <a:pt x="2134" y="11002"/>
                    <a:pt x="2381" y="11002"/>
                  </a:cubicBezTo>
                  <a:close/>
                  <a:moveTo>
                    <a:pt x="7101" y="15250"/>
                  </a:moveTo>
                  <a:cubicBezTo>
                    <a:pt x="7258" y="15250"/>
                    <a:pt x="7384" y="15377"/>
                    <a:pt x="7384" y="15533"/>
                  </a:cubicBezTo>
                  <a:cubicBezTo>
                    <a:pt x="7384" y="15689"/>
                    <a:pt x="7258" y="15817"/>
                    <a:pt x="7101" y="15817"/>
                  </a:cubicBezTo>
                  <a:cubicBezTo>
                    <a:pt x="6945" y="15817"/>
                    <a:pt x="6817" y="15689"/>
                    <a:pt x="6817" y="15533"/>
                  </a:cubicBezTo>
                  <a:cubicBezTo>
                    <a:pt x="6817" y="15377"/>
                    <a:pt x="6945" y="15250"/>
                    <a:pt x="7101" y="15250"/>
                  </a:cubicBezTo>
                  <a:close/>
                  <a:moveTo>
                    <a:pt x="5580" y="4727"/>
                  </a:moveTo>
                  <a:cubicBezTo>
                    <a:pt x="5997" y="4727"/>
                    <a:pt x="6337" y="5067"/>
                    <a:pt x="6337" y="5483"/>
                  </a:cubicBezTo>
                  <a:lnTo>
                    <a:pt x="6337" y="8973"/>
                  </a:lnTo>
                  <a:cubicBezTo>
                    <a:pt x="6337" y="9104"/>
                    <a:pt x="6432" y="9216"/>
                    <a:pt x="6562" y="9236"/>
                  </a:cubicBezTo>
                  <a:cubicBezTo>
                    <a:pt x="6575" y="9238"/>
                    <a:pt x="6589" y="9239"/>
                    <a:pt x="6602" y="9239"/>
                  </a:cubicBezTo>
                  <a:cubicBezTo>
                    <a:pt x="6717" y="9239"/>
                    <a:pt x="6820" y="9166"/>
                    <a:pt x="6855" y="9053"/>
                  </a:cubicBezTo>
                  <a:cubicBezTo>
                    <a:pt x="6952" y="8748"/>
                    <a:pt x="7232" y="8544"/>
                    <a:pt x="7551" y="8544"/>
                  </a:cubicBezTo>
                  <a:cubicBezTo>
                    <a:pt x="7955" y="8544"/>
                    <a:pt x="8282" y="8872"/>
                    <a:pt x="8282" y="9274"/>
                  </a:cubicBezTo>
                  <a:cubicBezTo>
                    <a:pt x="8282" y="9421"/>
                    <a:pt x="8402" y="9540"/>
                    <a:pt x="8548" y="9540"/>
                  </a:cubicBezTo>
                  <a:cubicBezTo>
                    <a:pt x="8695" y="9540"/>
                    <a:pt x="8814" y="9421"/>
                    <a:pt x="8814" y="9274"/>
                  </a:cubicBezTo>
                  <a:cubicBezTo>
                    <a:pt x="8814" y="8872"/>
                    <a:pt x="9142" y="8544"/>
                    <a:pt x="9544" y="8544"/>
                  </a:cubicBezTo>
                  <a:cubicBezTo>
                    <a:pt x="9915" y="8544"/>
                    <a:pt x="10226" y="8821"/>
                    <a:pt x="10269" y="9189"/>
                  </a:cubicBezTo>
                  <a:cubicBezTo>
                    <a:pt x="10285" y="9320"/>
                    <a:pt x="10394" y="9421"/>
                    <a:pt x="10527" y="9424"/>
                  </a:cubicBezTo>
                  <a:cubicBezTo>
                    <a:pt x="10530" y="9424"/>
                    <a:pt x="10532" y="9424"/>
                    <a:pt x="10535" y="9424"/>
                  </a:cubicBezTo>
                  <a:cubicBezTo>
                    <a:pt x="10664" y="9424"/>
                    <a:pt x="10774" y="9331"/>
                    <a:pt x="10796" y="9203"/>
                  </a:cubicBezTo>
                  <a:cubicBezTo>
                    <a:pt x="10855" y="8850"/>
                    <a:pt x="11157" y="8594"/>
                    <a:pt x="11515" y="8594"/>
                  </a:cubicBezTo>
                  <a:cubicBezTo>
                    <a:pt x="11917" y="8594"/>
                    <a:pt x="12246" y="8923"/>
                    <a:pt x="12246" y="9325"/>
                  </a:cubicBezTo>
                  <a:lnTo>
                    <a:pt x="12246" y="10960"/>
                  </a:lnTo>
                  <a:lnTo>
                    <a:pt x="11442" y="10960"/>
                  </a:lnTo>
                  <a:cubicBezTo>
                    <a:pt x="11296" y="10960"/>
                    <a:pt x="11177" y="11079"/>
                    <a:pt x="11177" y="11225"/>
                  </a:cubicBezTo>
                  <a:cubicBezTo>
                    <a:pt x="11177" y="11372"/>
                    <a:pt x="11296" y="11491"/>
                    <a:pt x="11442" y="11491"/>
                  </a:cubicBezTo>
                  <a:lnTo>
                    <a:pt x="12246" y="11491"/>
                  </a:lnTo>
                  <a:lnTo>
                    <a:pt x="12246" y="12603"/>
                  </a:lnTo>
                  <a:lnTo>
                    <a:pt x="11341" y="12603"/>
                  </a:lnTo>
                  <a:cubicBezTo>
                    <a:pt x="11194" y="12603"/>
                    <a:pt x="11075" y="12722"/>
                    <a:pt x="11075" y="12869"/>
                  </a:cubicBezTo>
                  <a:lnTo>
                    <a:pt x="11075" y="14038"/>
                  </a:lnTo>
                  <a:cubicBezTo>
                    <a:pt x="11075" y="14185"/>
                    <a:pt x="11194" y="14304"/>
                    <a:pt x="11341" y="14304"/>
                  </a:cubicBezTo>
                  <a:lnTo>
                    <a:pt x="12246" y="14304"/>
                  </a:lnTo>
                  <a:lnTo>
                    <a:pt x="12246" y="15267"/>
                  </a:lnTo>
                  <a:lnTo>
                    <a:pt x="7872" y="15267"/>
                  </a:lnTo>
                  <a:cubicBezTo>
                    <a:pt x="7761" y="14948"/>
                    <a:pt x="7458" y="14718"/>
                    <a:pt x="7101" y="14718"/>
                  </a:cubicBezTo>
                  <a:cubicBezTo>
                    <a:pt x="6652" y="14718"/>
                    <a:pt x="6286" y="15083"/>
                    <a:pt x="6286" y="15533"/>
                  </a:cubicBezTo>
                  <a:cubicBezTo>
                    <a:pt x="6286" y="15982"/>
                    <a:pt x="6652" y="16348"/>
                    <a:pt x="7101" y="16348"/>
                  </a:cubicBezTo>
                  <a:cubicBezTo>
                    <a:pt x="7458" y="16348"/>
                    <a:pt x="7761" y="16117"/>
                    <a:pt x="7872" y="15799"/>
                  </a:cubicBezTo>
                  <a:lnTo>
                    <a:pt x="12220" y="15799"/>
                  </a:lnTo>
                  <a:cubicBezTo>
                    <a:pt x="12062" y="16828"/>
                    <a:pt x="11171" y="17618"/>
                    <a:pt x="10099" y="17618"/>
                  </a:cubicBezTo>
                  <a:lnTo>
                    <a:pt x="6970" y="17618"/>
                  </a:lnTo>
                  <a:cubicBezTo>
                    <a:pt x="5786" y="17618"/>
                    <a:pt x="4823" y="16655"/>
                    <a:pt x="4823" y="15472"/>
                  </a:cubicBezTo>
                  <a:lnTo>
                    <a:pt x="4823" y="13773"/>
                  </a:lnTo>
                  <a:lnTo>
                    <a:pt x="7360" y="13773"/>
                  </a:lnTo>
                  <a:cubicBezTo>
                    <a:pt x="7471" y="14093"/>
                    <a:pt x="7774" y="14323"/>
                    <a:pt x="8130" y="14323"/>
                  </a:cubicBezTo>
                  <a:cubicBezTo>
                    <a:pt x="8580" y="14323"/>
                    <a:pt x="8946" y="13957"/>
                    <a:pt x="8946" y="13507"/>
                  </a:cubicBezTo>
                  <a:cubicBezTo>
                    <a:pt x="8946" y="13059"/>
                    <a:pt x="8580" y="12692"/>
                    <a:pt x="8130" y="12692"/>
                  </a:cubicBezTo>
                  <a:cubicBezTo>
                    <a:pt x="7774" y="12692"/>
                    <a:pt x="7471" y="12922"/>
                    <a:pt x="7360" y="13241"/>
                  </a:cubicBezTo>
                  <a:lnTo>
                    <a:pt x="4823" y="13241"/>
                  </a:lnTo>
                  <a:lnTo>
                    <a:pt x="4823" y="11491"/>
                  </a:lnTo>
                  <a:lnTo>
                    <a:pt x="9706" y="11491"/>
                  </a:lnTo>
                  <a:cubicBezTo>
                    <a:pt x="9852" y="11491"/>
                    <a:pt x="9971" y="11372"/>
                    <a:pt x="9971" y="11225"/>
                  </a:cubicBezTo>
                  <a:cubicBezTo>
                    <a:pt x="9971" y="11078"/>
                    <a:pt x="9852" y="10959"/>
                    <a:pt x="9706" y="10959"/>
                  </a:cubicBezTo>
                  <a:lnTo>
                    <a:pt x="4823" y="10959"/>
                  </a:lnTo>
                  <a:lnTo>
                    <a:pt x="4823" y="5483"/>
                  </a:lnTo>
                  <a:cubicBezTo>
                    <a:pt x="4823" y="5066"/>
                    <a:pt x="5163" y="4727"/>
                    <a:pt x="5580" y="4727"/>
                  </a:cubicBezTo>
                  <a:close/>
                  <a:moveTo>
                    <a:pt x="5542" y="1"/>
                  </a:moveTo>
                  <a:cubicBezTo>
                    <a:pt x="2651" y="1"/>
                    <a:pt x="240" y="2287"/>
                    <a:pt x="114" y="5202"/>
                  </a:cubicBezTo>
                  <a:cubicBezTo>
                    <a:pt x="1" y="7847"/>
                    <a:pt x="1806" y="10137"/>
                    <a:pt x="4292" y="10725"/>
                  </a:cubicBezTo>
                  <a:lnTo>
                    <a:pt x="4292" y="11779"/>
                  </a:lnTo>
                  <a:lnTo>
                    <a:pt x="3409" y="10896"/>
                  </a:lnTo>
                  <a:cubicBezTo>
                    <a:pt x="3134" y="10622"/>
                    <a:pt x="2769" y="10470"/>
                    <a:pt x="2381" y="10470"/>
                  </a:cubicBezTo>
                  <a:cubicBezTo>
                    <a:pt x="1992" y="10470"/>
                    <a:pt x="1627" y="10622"/>
                    <a:pt x="1352" y="10896"/>
                  </a:cubicBezTo>
                  <a:cubicBezTo>
                    <a:pt x="785" y="11463"/>
                    <a:pt x="785" y="12386"/>
                    <a:pt x="1352" y="12953"/>
                  </a:cubicBezTo>
                  <a:lnTo>
                    <a:pt x="4333" y="15934"/>
                  </a:lnTo>
                  <a:cubicBezTo>
                    <a:pt x="4551" y="17191"/>
                    <a:pt x="5651" y="18150"/>
                    <a:pt x="6970" y="18150"/>
                  </a:cubicBezTo>
                  <a:lnTo>
                    <a:pt x="10098" y="18150"/>
                  </a:lnTo>
                  <a:cubicBezTo>
                    <a:pt x="11575" y="18150"/>
                    <a:pt x="12776" y="16948"/>
                    <a:pt x="12776" y="15472"/>
                  </a:cubicBezTo>
                  <a:lnTo>
                    <a:pt x="12776" y="9325"/>
                  </a:lnTo>
                  <a:cubicBezTo>
                    <a:pt x="12778" y="8629"/>
                    <a:pt x="12211" y="8064"/>
                    <a:pt x="11515" y="8064"/>
                  </a:cubicBezTo>
                  <a:cubicBezTo>
                    <a:pt x="11130" y="8064"/>
                    <a:pt x="10782" y="8235"/>
                    <a:pt x="10549" y="8511"/>
                  </a:cubicBezTo>
                  <a:cubicBezTo>
                    <a:pt x="10458" y="8391"/>
                    <a:pt x="10346" y="8289"/>
                    <a:pt x="10220" y="8209"/>
                  </a:cubicBezTo>
                  <a:cubicBezTo>
                    <a:pt x="10675" y="7441"/>
                    <a:pt x="10936" y="6567"/>
                    <a:pt x="10975" y="5669"/>
                  </a:cubicBezTo>
                  <a:cubicBezTo>
                    <a:pt x="11103" y="2675"/>
                    <a:pt x="8772" y="135"/>
                    <a:pt x="5778" y="6"/>
                  </a:cubicBezTo>
                  <a:cubicBezTo>
                    <a:pt x="5699" y="2"/>
                    <a:pt x="5621" y="1"/>
                    <a:pt x="55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39"/>
          <p:cNvSpPr txBox="1"/>
          <p:nvPr>
            <p:ph type="title"/>
          </p:nvPr>
        </p:nvSpPr>
        <p:spPr>
          <a:xfrm>
            <a:off x="720000" y="539500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PROTOTYPE POLLUTION SOURCE</a:t>
            </a:r>
            <a:endParaRPr/>
          </a:p>
        </p:txBody>
      </p:sp>
      <p:sp>
        <p:nvSpPr>
          <p:cNvPr id="1345" name="Google Shape;1345;p39"/>
          <p:cNvSpPr txBox="1"/>
          <p:nvPr>
            <p:ph idx="1" type="subTitle"/>
          </p:nvPr>
        </p:nvSpPr>
        <p:spPr>
          <a:xfrm>
            <a:off x="720000" y="1448250"/>
            <a:ext cx="4904100" cy="222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 i</a:t>
            </a:r>
            <a:r>
              <a:rPr lang="en"/>
              <a:t>s any </a:t>
            </a:r>
            <a:r>
              <a:rPr b="1" lang="en"/>
              <a:t>user-controllable input</a:t>
            </a:r>
            <a:r>
              <a:rPr lang="en"/>
              <a:t> that enables you to add arbitrary properties to prototype objects.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most common: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◆"/>
            </a:pPr>
            <a:r>
              <a:rPr b="1" lang="en"/>
              <a:t>The URL (query or fragment string - </a:t>
            </a:r>
            <a:r>
              <a:rPr b="1" i="1" lang="en"/>
              <a:t>hash</a:t>
            </a:r>
            <a:r>
              <a:rPr b="1" lang="en"/>
              <a:t>)</a:t>
            </a:r>
            <a:endParaRPr b="1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◆"/>
            </a:pPr>
            <a:r>
              <a:rPr b="1" lang="en"/>
              <a:t>JSON-based input</a:t>
            </a:r>
            <a:endParaRPr b="1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◆"/>
            </a:pPr>
            <a:r>
              <a:rPr b="1" lang="en"/>
              <a:t>Web Messages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46" name="Google Shape;1346;p39"/>
          <p:cNvPicPr preferRelativeResize="0"/>
          <p:nvPr/>
        </p:nvPicPr>
        <p:blipFill rotWithShape="1">
          <a:blip r:embed="rId3">
            <a:alphaModFix/>
          </a:blip>
          <a:srcRect b="4591" l="24331" r="23342" t="5721"/>
          <a:stretch/>
        </p:blipFill>
        <p:spPr>
          <a:xfrm rot="2268302">
            <a:off x="6219637" y="2590174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7" name="Google Shape;1347;p39"/>
          <p:cNvPicPr preferRelativeResize="0"/>
          <p:nvPr/>
        </p:nvPicPr>
        <p:blipFill rotWithShape="1">
          <a:blip r:embed="rId4">
            <a:alphaModFix/>
          </a:blip>
          <a:srcRect b="0" l="15236" r="10474" t="0"/>
          <a:stretch/>
        </p:blipFill>
        <p:spPr>
          <a:xfrm rot="-8866461">
            <a:off x="7184037" y="1883943"/>
            <a:ext cx="1535572" cy="1375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8" name="Google Shape;1348;p39"/>
          <p:cNvPicPr preferRelativeResize="0"/>
          <p:nvPr/>
        </p:nvPicPr>
        <p:blipFill rotWithShape="1">
          <a:blip r:embed="rId5">
            <a:alphaModFix/>
          </a:blip>
          <a:srcRect b="0" l="22009" r="18455" t="0"/>
          <a:stretch/>
        </p:blipFill>
        <p:spPr>
          <a:xfrm rot="1203246">
            <a:off x="5673206" y="1367046"/>
            <a:ext cx="1115441" cy="1053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9" name="Google Shape;1349;p39"/>
          <p:cNvPicPr preferRelativeResize="0"/>
          <p:nvPr/>
        </p:nvPicPr>
        <p:blipFill rotWithShape="1">
          <a:blip r:embed="rId6">
            <a:alphaModFix/>
          </a:blip>
          <a:srcRect b="8336" l="18647" r="8852" t="7960"/>
          <a:stretch/>
        </p:blipFill>
        <p:spPr>
          <a:xfrm rot="-1406513">
            <a:off x="5138385" y="3649387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0" name="Google Shape;1350;p39"/>
          <p:cNvPicPr preferRelativeResize="0"/>
          <p:nvPr/>
        </p:nvPicPr>
        <p:blipFill rotWithShape="1">
          <a:blip r:embed="rId7">
            <a:alphaModFix/>
          </a:blip>
          <a:srcRect b="5838" l="25537" r="23467" t="7152"/>
          <a:stretch/>
        </p:blipFill>
        <p:spPr>
          <a:xfrm>
            <a:off x="6634726" y="778425"/>
            <a:ext cx="1671077" cy="160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4" name="Shape 1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5" name="Google Shape;1355;p40"/>
          <p:cNvSpPr txBox="1"/>
          <p:nvPr>
            <p:ph type="title"/>
          </p:nvPr>
        </p:nvSpPr>
        <p:spPr>
          <a:xfrm>
            <a:off x="720000" y="3631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Prototype pollution via the URL</a:t>
            </a:r>
            <a:endParaRPr/>
          </a:p>
        </p:txBody>
      </p:sp>
      <p:pic>
        <p:nvPicPr>
          <p:cNvPr id="1356" name="Google Shape;1356;p40"/>
          <p:cNvPicPr preferRelativeResize="0"/>
          <p:nvPr/>
        </p:nvPicPr>
        <p:blipFill rotWithShape="1">
          <a:blip r:embed="rId3">
            <a:alphaModFix/>
          </a:blip>
          <a:srcRect b="0" l="22009" r="18455" t="0"/>
          <a:stretch/>
        </p:blipFill>
        <p:spPr>
          <a:xfrm rot="1203247">
            <a:off x="7912229" y="3946308"/>
            <a:ext cx="903665" cy="853810"/>
          </a:xfrm>
          <a:prstGeom prst="rect">
            <a:avLst/>
          </a:prstGeom>
          <a:noFill/>
          <a:ln>
            <a:noFill/>
          </a:ln>
        </p:spPr>
      </p:pic>
      <p:sp>
        <p:nvSpPr>
          <p:cNvPr id="1357" name="Google Shape;1357;p40"/>
          <p:cNvSpPr txBox="1"/>
          <p:nvPr/>
        </p:nvSpPr>
        <p:spPr>
          <a:xfrm>
            <a:off x="1093200" y="1694025"/>
            <a:ext cx="6957600" cy="40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https://vulnerable-website.com/?__proto__[evilProperty]=payload</a:t>
            </a:r>
            <a:endParaRPr b="1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  <p:sp>
        <p:nvSpPr>
          <p:cNvPr id="1358" name="Google Shape;1358;p40"/>
          <p:cNvSpPr txBox="1"/>
          <p:nvPr/>
        </p:nvSpPr>
        <p:spPr>
          <a:xfrm>
            <a:off x="720000" y="1215300"/>
            <a:ext cx="7330800" cy="40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Consider the following URL constructed by an attacker: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59" name="Google Shape;1359;p40"/>
          <p:cNvSpPr txBox="1"/>
          <p:nvPr/>
        </p:nvSpPr>
        <p:spPr>
          <a:xfrm>
            <a:off x="720000" y="2273575"/>
            <a:ext cx="7330800" cy="40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It will result in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60" name="Google Shape;1360;p40"/>
          <p:cNvSpPr txBox="1"/>
          <p:nvPr/>
        </p:nvSpPr>
        <p:spPr>
          <a:xfrm>
            <a:off x="720000" y="2757438"/>
            <a:ext cx="733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targetObject.__proto__.evilProperty = 'payload';</a:t>
            </a:r>
            <a:endParaRPr b="1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  <p:sp>
        <p:nvSpPr>
          <p:cNvPr id="1361" name="Google Shape;1361;p40"/>
          <p:cNvSpPr txBox="1"/>
          <p:nvPr/>
        </p:nvSpPr>
        <p:spPr>
          <a:xfrm>
            <a:off x="720000" y="3331850"/>
            <a:ext cx="73308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During this assignment, the JS engine treats </a:t>
            </a:r>
            <a:r>
              <a:rPr lang="en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__proto__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as a getter for the prototype.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Artificial Intelligence (AI) Technology Consulting by Slidesgo">
  <a:themeElements>
    <a:clrScheme name="Simple Light">
      <a:dk1>
        <a:srgbClr val="FFFFFF"/>
      </a:dk1>
      <a:lt1>
        <a:srgbClr val="27173A"/>
      </a:lt1>
      <a:dk2>
        <a:srgbClr val="AE77D6"/>
      </a:dk2>
      <a:lt2>
        <a:srgbClr val="5A1387"/>
      </a:lt2>
      <a:accent1>
        <a:srgbClr val="76F3FB"/>
      </a:accent1>
      <a:accent2>
        <a:srgbClr val="729BCB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